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3" r:id="rId6"/>
    <p:sldId id="265" r:id="rId7"/>
    <p:sldId id="269" r:id="rId8"/>
    <p:sldId id="267" r:id="rId9"/>
    <p:sldId id="264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메이플스토리" panose="02000300000000000000" pitchFamily="2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D68"/>
    <a:srgbClr val="C05852"/>
    <a:srgbClr val="897D69"/>
    <a:srgbClr val="D24E63"/>
    <a:srgbClr val="5B7EC8"/>
    <a:srgbClr val="BED7FF"/>
    <a:srgbClr val="DAE9FF"/>
    <a:srgbClr val="6281D5"/>
    <a:srgbClr val="8A7A69"/>
    <a:srgbClr val="8A9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3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50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67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0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14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50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97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63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00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721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5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D4F4E-4226-462E-BF4A-E01BF8F046E3}" type="datetimeFigureOut">
              <a:rPr lang="ko-KR" altLang="en-US" smtClean="0"/>
              <a:t>2024-01-10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69FB2-DECE-44F7-8E42-AD4BE62A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0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38" b="100000" l="0" r="100000">
                        <a14:foregroundMark x1="6210" y1="82308" x2="80300" y2="69231"/>
                        <a14:foregroundMark x1="43897" y1="73462" x2="1927" y2="63077"/>
                        <a14:foregroundMark x1="2784" y1="50000" x2="29764" y2="99615"/>
                        <a14:foregroundMark x1="25696" y1="49615" x2="1499" y2="85385"/>
                        <a14:foregroundMark x1="6424" y1="85000" x2="89507" y2="83462"/>
                        <a14:backgroundMark x1="11991" y1="43077" x2="82441" y2="4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525"/>
          <a:stretch/>
        </p:blipFill>
        <p:spPr>
          <a:xfrm>
            <a:off x="3130920" y="3116179"/>
            <a:ext cx="5930159" cy="19636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18343" y="3260603"/>
            <a:ext cx="1635384" cy="14465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8800" b="1" spc="2500" dirty="0">
                <a:solidFill>
                  <a:schemeClr val="bg1"/>
                </a:solidFill>
                <a:effectLst>
                  <a:innerShdw dist="38100" dir="15000000">
                    <a:srgbClr val="007842"/>
                  </a:innerShdw>
                </a:effectLst>
                <a:latin typeface="1훈화양연화 R" panose="02020603020101020101" pitchFamily="18" charset="-127"/>
                <a:ea typeface="1훈화양연화 R" panose="02020603020101020101" pitchFamily="18" charset="-127"/>
              </a:rPr>
              <a:t>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7285" y="3332521"/>
            <a:ext cx="1635384" cy="14465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8800" b="1" spc="2500" dirty="0" smtClean="0">
                <a:solidFill>
                  <a:schemeClr val="bg1"/>
                </a:solidFill>
                <a:effectLst>
                  <a:innerShdw dist="50800" dir="15000000">
                    <a:srgbClr val="A22A47"/>
                  </a:innerShdw>
                </a:effectLst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착</a:t>
            </a:r>
            <a:endParaRPr lang="ko-KR" altLang="en-US" sz="8800" b="1" spc="2500" dirty="0">
              <a:solidFill>
                <a:schemeClr val="bg1"/>
              </a:solidFill>
              <a:effectLst>
                <a:innerShdw dist="50800" dir="15000000">
                  <a:srgbClr val="A22A47"/>
                </a:innerShdw>
              </a:effectLst>
              <a:latin typeface="1훈화양연화 R" panose="02020603020101020101" pitchFamily="18" charset="-127"/>
              <a:ea typeface="1훈화양연화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7704" y="3357471"/>
            <a:ext cx="1635384" cy="14465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8800" b="1" spc="2500" dirty="0">
                <a:solidFill>
                  <a:schemeClr val="bg1"/>
                </a:solidFill>
                <a:effectLst>
                  <a:innerShdw dist="25400" dir="16200000">
                    <a:srgbClr val="086397"/>
                  </a:innerShdw>
                </a:effectLst>
                <a:latin typeface="1훈화양연화 R" panose="02020603020101020101" pitchFamily="18" charset="-127"/>
                <a:ea typeface="1훈화양연화 R" panose="02020603020101020101" pitchFamily="18" charset="-127"/>
              </a:rPr>
              <a:t>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13394" y="3787354"/>
            <a:ext cx="1197764" cy="92333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5400" b="1" spc="2500" dirty="0">
                <a:solidFill>
                  <a:schemeClr val="bg1"/>
                </a:solidFill>
                <a:effectLst>
                  <a:innerShdw dist="50800" dir="15000000">
                    <a:srgbClr val="A75D01"/>
                  </a:innerShdw>
                </a:effectLst>
                <a:latin typeface="1훈화양연화 R" panose="02020603020101020101" pitchFamily="18" charset="-127"/>
                <a:ea typeface="1훈화양연화 R" panose="02020603020101020101" pitchFamily="18" charset="-127"/>
              </a:rPr>
              <a:t>발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581" b="80514" l="64217" r="89524">
                        <a14:foregroundMark x1="81548" y1="70222" x2="81548" y2="70222"/>
                        <a14:foregroundMark x1="75893" y1="76222" x2="75893" y2="76222"/>
                        <a14:foregroundMark x1="76190" y1="72889" x2="76190" y2="72889"/>
                        <a14:foregroundMark x1="76190" y1="72667" x2="76190" y2="7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054" t="63714" r="7313" b="17619"/>
          <a:stretch/>
        </p:blipFill>
        <p:spPr>
          <a:xfrm rot="802885">
            <a:off x="8488269" y="3693628"/>
            <a:ext cx="306168" cy="32080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4744948" y="6115155"/>
            <a:ext cx="346364" cy="314876"/>
          </a:xfrm>
          <a:prstGeom prst="ellipse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078735" y="6016281"/>
            <a:ext cx="2618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lt"/>
                <a:ea typeface="12롯데마트행복Light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chemeClr val="bg1"/>
                </a:solidFill>
                <a:latin typeface="+mj-lt"/>
                <a:ea typeface="12롯데마트행복Light" panose="02020603020101020101" pitchFamily="18" charset="-127"/>
              </a:rPr>
              <a:t>조의 발표입니다</a:t>
            </a:r>
            <a:endParaRPr lang="ko-KR" altLang="en-US" sz="2400" dirty="0">
              <a:solidFill>
                <a:schemeClr val="bg1"/>
              </a:solidFill>
              <a:latin typeface="+mj-lt"/>
              <a:ea typeface="12롯데마트행복Light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30367" y="6034973"/>
            <a:ext cx="370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686868"/>
                </a:solidFill>
                <a:latin typeface="+mj-lt"/>
                <a:ea typeface="12롯데마트행복Light" panose="02020603020101020101" pitchFamily="18" charset="-127"/>
              </a:rPr>
              <a:t>A</a:t>
            </a:r>
            <a:endParaRPr lang="ko-KR" altLang="en-US" sz="2200" dirty="0">
              <a:solidFill>
                <a:srgbClr val="686868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537398" y="2005300"/>
            <a:ext cx="1356341" cy="1252425"/>
            <a:chOff x="3537398" y="2005300"/>
            <a:chExt cx="1356341" cy="125242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7" t="9774" r="71091" b="52292"/>
            <a:stretch/>
          </p:blipFill>
          <p:spPr>
            <a:xfrm>
              <a:off x="3537398" y="2005300"/>
              <a:ext cx="1142837" cy="1252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19031" y="2123680"/>
              <a:ext cx="12747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6000" b="1" spc="2500" dirty="0" err="1">
                  <a:solidFill>
                    <a:srgbClr val="EEFE1D"/>
                  </a:solidFill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즐</a:t>
              </a:r>
              <a:endParaRPr lang="ko-KR" altLang="en-US" sz="6000" b="1" spc="2500" dirty="0">
                <a:solidFill>
                  <a:srgbClr val="EEFE1D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740095" y="2064545"/>
            <a:ext cx="1289003" cy="1193180"/>
            <a:chOff x="4740095" y="902495"/>
            <a:chExt cx="1289003" cy="119318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6" t="11981" r="54340" b="51879"/>
            <a:stretch/>
          </p:blipFill>
          <p:spPr>
            <a:xfrm>
              <a:off x="4740095" y="902495"/>
              <a:ext cx="1003610" cy="11931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754390" y="1027054"/>
              <a:ext cx="12747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6000" b="1" spc="2500" dirty="0">
                  <a:solidFill>
                    <a:srgbClr val="EEFE1D"/>
                  </a:solidFill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거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821417" y="1639940"/>
            <a:ext cx="1251382" cy="1617785"/>
            <a:chOff x="6821417" y="477890"/>
            <a:chExt cx="1251382" cy="161778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67308" l="48608" r="90364">
                          <a14:foregroundMark x1="71092" y1="10385" x2="70450" y2="30000"/>
                          <a14:foregroundMark x1="73233" y1="15000" x2="60385" y2="473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77" t="-1981" r="16974" b="52979"/>
            <a:stretch/>
          </p:blipFill>
          <p:spPr>
            <a:xfrm>
              <a:off x="6821417" y="477890"/>
              <a:ext cx="1242327" cy="1617785"/>
            </a:xfrm>
            <a:prstGeom prst="hexagon">
              <a:avLst>
                <a:gd name="adj" fmla="val 0"/>
                <a:gd name="vf" fmla="val 115470"/>
              </a:avLst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887859" y="1019231"/>
              <a:ext cx="118494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6000" b="1" spc="2500" dirty="0" smtClean="0">
                  <a:solidFill>
                    <a:srgbClr val="EEFE1D"/>
                  </a:solidFill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요</a:t>
              </a:r>
              <a:endParaRPr lang="ko-KR" altLang="en-US" sz="6000" b="1" spc="2500" dirty="0">
                <a:solidFill>
                  <a:srgbClr val="EEFE1D"/>
                </a:solidFill>
                <a:latin typeface="1훈화양연화 R" panose="02020603020101020101" pitchFamily="18" charset="-127"/>
                <a:ea typeface="1훈화양연화 R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775181" y="2019940"/>
            <a:ext cx="1312230" cy="1237785"/>
            <a:chOff x="5775181" y="857890"/>
            <a:chExt cx="1312230" cy="1237785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48" t="10837" r="37840" b="51673"/>
            <a:stretch/>
          </p:blipFill>
          <p:spPr>
            <a:xfrm>
              <a:off x="5775181" y="857890"/>
              <a:ext cx="1014761" cy="1237785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812703" y="998949"/>
              <a:ext cx="12747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6000" b="1" spc="2500" dirty="0">
                  <a:solidFill>
                    <a:srgbClr val="EEFE1D"/>
                  </a:solidFill>
                  <a:latin typeface="1훈화양연화 R" panose="02020603020101020101" pitchFamily="18" charset="-127"/>
                  <a:ea typeface="1훈화양연화 R" panose="02020603020101020101" pitchFamily="18" charset="-127"/>
                </a:rPr>
                <a:t>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74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0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0" grpId="0" animBg="1"/>
      <p:bldP spid="20" grpId="1" animBg="1"/>
      <p:bldP spid="21" grpId="0"/>
      <p:bldP spid="21" grpId="1"/>
      <p:bldP spid="22" grpId="0"/>
      <p:bldP spid="2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705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684" y="263237"/>
            <a:ext cx="1734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/>
              </a:rPr>
              <a:t>HOSPETAL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/>
            </a:endParaRPr>
          </a:p>
        </p:txBody>
      </p:sp>
      <p:sp>
        <p:nvSpPr>
          <p:cNvPr id="9" name="TextBox 8"/>
          <p:cNvSpPr txBox="1"/>
          <p:nvPr/>
        </p:nvSpPr>
        <p:spPr>
          <a:xfrm rot="21165569">
            <a:off x="929154" y="2233321"/>
            <a:ext cx="1319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  <a:r>
              <a:rPr lang="en-US" altLang="ko-KR" sz="40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21308028">
            <a:off x="3373980" y="2080389"/>
            <a:ext cx="790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CFC2A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목적</a:t>
            </a:r>
            <a:endParaRPr lang="ko-KR" altLang="en-US" sz="2800" dirty="0">
              <a:solidFill>
                <a:srgbClr val="CFC2A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8911" y="2040082"/>
            <a:ext cx="163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solidFill>
                  <a:srgbClr val="CFC2A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플로우차트</a:t>
            </a:r>
            <a:endParaRPr lang="ko-KR" altLang="en-US" sz="2800" dirty="0">
              <a:solidFill>
                <a:srgbClr val="CFC2A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 rot="329917">
            <a:off x="7725259" y="212865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CFC2A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역할분담</a:t>
            </a:r>
            <a:endParaRPr lang="ko-KR" altLang="en-US" sz="2800" dirty="0">
              <a:solidFill>
                <a:srgbClr val="CFC2A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98734" y="2959297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53235" y="292863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 rot="503904">
            <a:off x="8995385" y="3082286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 rot="850812">
            <a:off x="11260015" y="3376570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rot="690898">
            <a:off x="10470027" y="2383898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CFC2A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끗</a:t>
            </a:r>
            <a:endParaRPr lang="ko-KR" altLang="en-US" sz="2800" dirty="0">
              <a:solidFill>
                <a:srgbClr val="CFC2A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7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6" y="3700656"/>
            <a:ext cx="10058400" cy="315734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737" y="1274501"/>
            <a:ext cx="3238339" cy="531087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 rot="20976116">
            <a:off x="1017244" y="388148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4D1C0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너굴</a:t>
            </a:r>
            <a:endParaRPr lang="ko-KR" altLang="en-US" sz="2400" b="1" dirty="0">
              <a:solidFill>
                <a:srgbClr val="4D1C0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2030" y="4402165"/>
            <a:ext cx="84914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HOSPETAL</a:t>
            </a:r>
            <a:r>
              <a:rPr lang="ko-KR" altLang="en-US" sz="24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은 내 주위 동물병원의 가격이나 </a:t>
            </a:r>
            <a:r>
              <a:rPr lang="ko-KR" altLang="en-US" sz="2400" b="1" dirty="0" err="1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운영여부를</a:t>
            </a:r>
            <a:r>
              <a:rPr lang="ko-KR" altLang="en-US" sz="24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endParaRPr lang="en-US" altLang="ko-KR" sz="2400" b="1" dirty="0" smtClean="0">
              <a:solidFill>
                <a:srgbClr val="80705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한눈에 파악하고 </a:t>
            </a:r>
            <a:r>
              <a:rPr lang="en-US" altLang="ko-KR" sz="24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</a:t>
            </a:r>
            <a:r>
              <a:rPr lang="ko-KR" altLang="en-US" sz="24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더 나아가 예매까지 할 수 있는 </a:t>
            </a:r>
            <a:r>
              <a:rPr lang="ko-KR" altLang="en-US" sz="2400" b="1" dirty="0" err="1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시스템이야</a:t>
            </a:r>
            <a:r>
              <a:rPr lang="en-US" altLang="ko-KR" sz="24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반려동물을 키우는 전국 집사들의 편의성이 주 목적이라고 할 수 있지</a:t>
            </a:r>
            <a:endParaRPr lang="en-US" altLang="ko-KR" sz="2400" b="1" dirty="0" smtClean="0">
              <a:solidFill>
                <a:srgbClr val="80705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485" y="6400607"/>
            <a:ext cx="437163" cy="36430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51520" y="866518"/>
            <a:ext cx="72664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accent2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HOSPETAL</a:t>
            </a:r>
            <a:r>
              <a:rPr lang="ko-KR" altLang="en-US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은 병원</a:t>
            </a:r>
            <a:r>
              <a:rPr lang="en-US" altLang="ko-KR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</a:t>
            </a:r>
            <a:r>
              <a:rPr lang="en-US" altLang="ko-KR" sz="28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HOSPITAL</a:t>
            </a:r>
            <a:r>
              <a:rPr lang="en-US" altLang="ko-KR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)</a:t>
            </a:r>
            <a:r>
              <a:rPr lang="ko-KR" altLang="en-US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과 동물</a:t>
            </a:r>
            <a:r>
              <a:rPr lang="en-US" altLang="ko-KR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(</a:t>
            </a:r>
            <a:r>
              <a:rPr lang="en-US" altLang="ko-KR" sz="28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PET</a:t>
            </a:r>
            <a:r>
              <a:rPr lang="en-US" altLang="ko-KR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)</a:t>
            </a:r>
            <a:r>
              <a:rPr lang="ko-KR" altLang="en-US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의</a:t>
            </a:r>
            <a:endParaRPr lang="en-US" altLang="ko-KR" sz="2800" b="1" dirty="0">
              <a:solidFill>
                <a:srgbClr val="80705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합성어로</a:t>
            </a:r>
            <a:r>
              <a:rPr lang="en-US" altLang="ko-KR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, </a:t>
            </a:r>
            <a:r>
              <a:rPr lang="ko-KR" altLang="en-US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동물병원 예약</a:t>
            </a:r>
            <a:r>
              <a:rPr lang="en-US" altLang="ko-KR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플랫폼입니다</a:t>
            </a:r>
            <a:r>
              <a:rPr lang="en-US" altLang="ko-KR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800" b="1" dirty="0" smtClean="0">
              <a:solidFill>
                <a:srgbClr val="80705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5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3" y="3700656"/>
            <a:ext cx="10058400" cy="3157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976116">
            <a:off x="1410540" y="3877345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4D1C0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너굴</a:t>
            </a:r>
            <a:endParaRPr lang="ko-KR" altLang="en-US" sz="2400" b="1" dirty="0">
              <a:solidFill>
                <a:srgbClr val="4D1C0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49161" y="4877540"/>
            <a:ext cx="79736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좀 더 자세한 설명을 위해 </a:t>
            </a:r>
            <a:r>
              <a:rPr lang="ko-KR" altLang="en-US" sz="2800" b="1" dirty="0" err="1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플로우</a:t>
            </a:r>
            <a:r>
              <a:rPr lang="ko-KR" altLang="en-US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차트를 </a:t>
            </a:r>
            <a:r>
              <a:rPr lang="ko-KR" altLang="en-US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보여</a:t>
            </a:r>
            <a:r>
              <a:rPr lang="ko-KR" altLang="en-US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줄게</a:t>
            </a:r>
            <a:r>
              <a:rPr lang="en-US" altLang="ko-KR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. </a:t>
            </a:r>
            <a:r>
              <a:rPr lang="ko-KR" altLang="en-US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볼래</a:t>
            </a:r>
            <a:r>
              <a:rPr lang="en-US" altLang="ko-KR" sz="28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?</a:t>
            </a:r>
            <a:endParaRPr lang="en-US" altLang="ko-KR" sz="2800" b="1" dirty="0">
              <a:solidFill>
                <a:srgbClr val="80705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773814" y="2877983"/>
            <a:ext cx="3840115" cy="1877569"/>
          </a:xfrm>
          <a:prstGeom prst="ellipse">
            <a:avLst/>
          </a:prstGeom>
          <a:solidFill>
            <a:srgbClr val="F8E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00" y="3059002"/>
            <a:ext cx="1193651" cy="102857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8878964" y="3352798"/>
            <a:ext cx="1143262" cy="303392"/>
          </a:xfrm>
          <a:prstGeom prst="rect">
            <a:avLst/>
          </a:prstGeom>
          <a:solidFill>
            <a:srgbClr val="F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878964" y="3104156"/>
            <a:ext cx="10438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응</a:t>
            </a:r>
            <a:r>
              <a:rPr lang="en-US" altLang="ko-KR" sz="20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! </a:t>
            </a:r>
            <a:r>
              <a:rPr lang="ko-KR" altLang="en-US" sz="20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좋아</a:t>
            </a:r>
            <a:r>
              <a:rPr lang="en-US" altLang="ko-KR" sz="20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그래</a:t>
            </a:r>
            <a:r>
              <a:rPr lang="en-US" altLang="ko-KR" sz="20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! </a:t>
            </a:r>
            <a:endParaRPr lang="ko-KR" altLang="en-US" sz="2000" b="1" dirty="0" smtClean="0">
              <a:solidFill>
                <a:srgbClr val="80705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8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1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457200" y="780143"/>
            <a:ext cx="11277601" cy="5849257"/>
          </a:xfrm>
          <a:prstGeom prst="roundRect">
            <a:avLst>
              <a:gd name="adj" fmla="val 5253"/>
            </a:avLst>
          </a:prstGeom>
          <a:solidFill>
            <a:srgbClr val="4C7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7200" y="576942"/>
            <a:ext cx="11277601" cy="5849257"/>
          </a:xfrm>
          <a:prstGeom prst="roundRect">
            <a:avLst>
              <a:gd name="adj" fmla="val 525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11734801" y="1190171"/>
            <a:ext cx="326572" cy="1233715"/>
          </a:xfrm>
          <a:prstGeom prst="rect">
            <a:avLst/>
          </a:prstGeom>
          <a:solidFill>
            <a:srgbClr val="FE5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H="1">
            <a:off x="11734801" y="2717800"/>
            <a:ext cx="326572" cy="1233715"/>
          </a:xfrm>
          <a:prstGeom prst="rect">
            <a:avLst/>
          </a:prstGeom>
          <a:solidFill>
            <a:srgbClr val="06A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H="1">
            <a:off x="11734801" y="4245429"/>
            <a:ext cx="326572" cy="1233715"/>
          </a:xfrm>
          <a:prstGeom prst="rect">
            <a:avLst/>
          </a:prstGeom>
          <a:solidFill>
            <a:srgbClr val="FD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3" y="4987149"/>
            <a:ext cx="1771954" cy="163998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4" y="467364"/>
            <a:ext cx="983948" cy="9839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14960" y="728506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플로우차트</a:t>
            </a:r>
            <a:endParaRPr lang="ko-KR" altLang="en-US" sz="2400" dirty="0">
              <a:solidFill>
                <a:srgbClr val="80705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0"/>
          <a:stretch/>
        </p:blipFill>
        <p:spPr>
          <a:xfrm>
            <a:off x="812801" y="1190171"/>
            <a:ext cx="10676466" cy="43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D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67" y="124366"/>
            <a:ext cx="4266667" cy="13841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7105" y="546998"/>
            <a:ext cx="1157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rgbClr val="807054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카페24 써라운드" pitchFamily="2" charset="-127"/>
              </a:rPr>
              <a:t>역할분담</a:t>
            </a:r>
            <a:endParaRPr lang="ko-KR" altLang="en-US" sz="2200" dirty="0">
              <a:solidFill>
                <a:srgbClr val="807054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카페24 써라운드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9755" y="1605402"/>
            <a:ext cx="2862624" cy="4987214"/>
          </a:xfrm>
          <a:custGeom>
            <a:avLst/>
            <a:gdLst>
              <a:gd name="connsiteX0" fmla="*/ 0 w 2864370"/>
              <a:gd name="connsiteY0" fmla="*/ 477405 h 5661060"/>
              <a:gd name="connsiteX1" fmla="*/ 477405 w 2864370"/>
              <a:gd name="connsiteY1" fmla="*/ 0 h 5661060"/>
              <a:gd name="connsiteX2" fmla="*/ 2386965 w 2864370"/>
              <a:gd name="connsiteY2" fmla="*/ 0 h 5661060"/>
              <a:gd name="connsiteX3" fmla="*/ 2864370 w 2864370"/>
              <a:gd name="connsiteY3" fmla="*/ 477405 h 5661060"/>
              <a:gd name="connsiteX4" fmla="*/ 2864370 w 2864370"/>
              <a:gd name="connsiteY4" fmla="*/ 5183655 h 5661060"/>
              <a:gd name="connsiteX5" fmla="*/ 2386965 w 2864370"/>
              <a:gd name="connsiteY5" fmla="*/ 5661060 h 5661060"/>
              <a:gd name="connsiteX6" fmla="*/ 477405 w 2864370"/>
              <a:gd name="connsiteY6" fmla="*/ 5661060 h 5661060"/>
              <a:gd name="connsiteX7" fmla="*/ 0 w 2864370"/>
              <a:gd name="connsiteY7" fmla="*/ 5183655 h 5661060"/>
              <a:gd name="connsiteX8" fmla="*/ 0 w 2864370"/>
              <a:gd name="connsiteY8" fmla="*/ 477405 h 5661060"/>
              <a:gd name="connsiteX0" fmla="*/ 108 w 2864478"/>
              <a:gd name="connsiteY0" fmla="*/ 477405 h 5661060"/>
              <a:gd name="connsiteX1" fmla="*/ 477513 w 2864478"/>
              <a:gd name="connsiteY1" fmla="*/ 0 h 5661060"/>
              <a:gd name="connsiteX2" fmla="*/ 2387073 w 2864478"/>
              <a:gd name="connsiteY2" fmla="*/ 0 h 5661060"/>
              <a:gd name="connsiteX3" fmla="*/ 2864478 w 2864478"/>
              <a:gd name="connsiteY3" fmla="*/ 477405 h 5661060"/>
              <a:gd name="connsiteX4" fmla="*/ 2864478 w 2864478"/>
              <a:gd name="connsiteY4" fmla="*/ 5183655 h 5661060"/>
              <a:gd name="connsiteX5" fmla="*/ 2387073 w 2864478"/>
              <a:gd name="connsiteY5" fmla="*/ 5661060 h 5661060"/>
              <a:gd name="connsiteX6" fmla="*/ 477513 w 2864478"/>
              <a:gd name="connsiteY6" fmla="*/ 5661060 h 5661060"/>
              <a:gd name="connsiteX7" fmla="*/ 108 w 2864478"/>
              <a:gd name="connsiteY7" fmla="*/ 5183655 h 5661060"/>
              <a:gd name="connsiteX8" fmla="*/ 72027 w 2864478"/>
              <a:gd name="connsiteY8" fmla="*/ 1234466 h 5661060"/>
              <a:gd name="connsiteX9" fmla="*/ 108 w 2864478"/>
              <a:gd name="connsiteY9" fmla="*/ 477405 h 5661060"/>
              <a:gd name="connsiteX0" fmla="*/ 18571 w 2882941"/>
              <a:gd name="connsiteY0" fmla="*/ 477405 h 5661060"/>
              <a:gd name="connsiteX1" fmla="*/ 495976 w 2882941"/>
              <a:gd name="connsiteY1" fmla="*/ 0 h 5661060"/>
              <a:gd name="connsiteX2" fmla="*/ 2405536 w 2882941"/>
              <a:gd name="connsiteY2" fmla="*/ 0 h 5661060"/>
              <a:gd name="connsiteX3" fmla="*/ 2882941 w 2882941"/>
              <a:gd name="connsiteY3" fmla="*/ 477405 h 5661060"/>
              <a:gd name="connsiteX4" fmla="*/ 2882941 w 2882941"/>
              <a:gd name="connsiteY4" fmla="*/ 5183655 h 5661060"/>
              <a:gd name="connsiteX5" fmla="*/ 2405536 w 2882941"/>
              <a:gd name="connsiteY5" fmla="*/ 5661060 h 5661060"/>
              <a:gd name="connsiteX6" fmla="*/ 495976 w 2882941"/>
              <a:gd name="connsiteY6" fmla="*/ 5661060 h 5661060"/>
              <a:gd name="connsiteX7" fmla="*/ 18571 w 2882941"/>
              <a:gd name="connsiteY7" fmla="*/ 5183655 h 5661060"/>
              <a:gd name="connsiteX8" fmla="*/ 121313 w 2882941"/>
              <a:gd name="connsiteY8" fmla="*/ 3207104 h 5661060"/>
              <a:gd name="connsiteX9" fmla="*/ 90490 w 2882941"/>
              <a:gd name="connsiteY9" fmla="*/ 1234466 h 5661060"/>
              <a:gd name="connsiteX10" fmla="*/ 18571 w 2882941"/>
              <a:gd name="connsiteY10" fmla="*/ 477405 h 5661060"/>
              <a:gd name="connsiteX0" fmla="*/ 18571 w 2882941"/>
              <a:gd name="connsiteY0" fmla="*/ 477405 h 5661060"/>
              <a:gd name="connsiteX1" fmla="*/ 495976 w 2882941"/>
              <a:gd name="connsiteY1" fmla="*/ 0 h 5661060"/>
              <a:gd name="connsiteX2" fmla="*/ 2405536 w 2882941"/>
              <a:gd name="connsiteY2" fmla="*/ 0 h 5661060"/>
              <a:gd name="connsiteX3" fmla="*/ 2882941 w 2882941"/>
              <a:gd name="connsiteY3" fmla="*/ 477405 h 5661060"/>
              <a:gd name="connsiteX4" fmla="*/ 2882941 w 2882941"/>
              <a:gd name="connsiteY4" fmla="*/ 5183655 h 5661060"/>
              <a:gd name="connsiteX5" fmla="*/ 2405536 w 2882941"/>
              <a:gd name="connsiteY5" fmla="*/ 5661060 h 5661060"/>
              <a:gd name="connsiteX6" fmla="*/ 495976 w 2882941"/>
              <a:gd name="connsiteY6" fmla="*/ 5661060 h 5661060"/>
              <a:gd name="connsiteX7" fmla="*/ 18571 w 2882941"/>
              <a:gd name="connsiteY7" fmla="*/ 5183655 h 5661060"/>
              <a:gd name="connsiteX8" fmla="*/ 121313 w 2882941"/>
              <a:gd name="connsiteY8" fmla="*/ 3207104 h 5661060"/>
              <a:gd name="connsiteX9" fmla="*/ 59669 w 2882941"/>
              <a:gd name="connsiteY9" fmla="*/ 2374898 h 5661060"/>
              <a:gd name="connsiteX10" fmla="*/ 90490 w 2882941"/>
              <a:gd name="connsiteY10" fmla="*/ 1234466 h 5661060"/>
              <a:gd name="connsiteX11" fmla="*/ 18571 w 2882941"/>
              <a:gd name="connsiteY11" fmla="*/ 477405 h 5661060"/>
              <a:gd name="connsiteX0" fmla="*/ 18571 w 2882944"/>
              <a:gd name="connsiteY0" fmla="*/ 477405 h 5661060"/>
              <a:gd name="connsiteX1" fmla="*/ 495976 w 2882944"/>
              <a:gd name="connsiteY1" fmla="*/ 0 h 5661060"/>
              <a:gd name="connsiteX2" fmla="*/ 2405536 w 2882944"/>
              <a:gd name="connsiteY2" fmla="*/ 0 h 5661060"/>
              <a:gd name="connsiteX3" fmla="*/ 2882941 w 2882944"/>
              <a:gd name="connsiteY3" fmla="*/ 477405 h 5661060"/>
              <a:gd name="connsiteX4" fmla="*/ 2782320 w 2882944"/>
              <a:gd name="connsiteY4" fmla="*/ 1912561 h 5661060"/>
              <a:gd name="connsiteX5" fmla="*/ 2882941 w 2882944"/>
              <a:gd name="connsiteY5" fmla="*/ 5183655 h 5661060"/>
              <a:gd name="connsiteX6" fmla="*/ 2405536 w 2882944"/>
              <a:gd name="connsiteY6" fmla="*/ 5661060 h 5661060"/>
              <a:gd name="connsiteX7" fmla="*/ 495976 w 2882944"/>
              <a:gd name="connsiteY7" fmla="*/ 5661060 h 5661060"/>
              <a:gd name="connsiteX8" fmla="*/ 18571 w 2882944"/>
              <a:gd name="connsiteY8" fmla="*/ 5183655 h 5661060"/>
              <a:gd name="connsiteX9" fmla="*/ 121313 w 2882944"/>
              <a:gd name="connsiteY9" fmla="*/ 3207104 h 5661060"/>
              <a:gd name="connsiteX10" fmla="*/ 59669 w 2882944"/>
              <a:gd name="connsiteY10" fmla="*/ 2374898 h 5661060"/>
              <a:gd name="connsiteX11" fmla="*/ 90490 w 2882944"/>
              <a:gd name="connsiteY11" fmla="*/ 1234466 h 5661060"/>
              <a:gd name="connsiteX12" fmla="*/ 18571 w 2882944"/>
              <a:gd name="connsiteY12" fmla="*/ 477405 h 5661060"/>
              <a:gd name="connsiteX0" fmla="*/ 18571 w 3049447"/>
              <a:gd name="connsiteY0" fmla="*/ 477405 h 5661060"/>
              <a:gd name="connsiteX1" fmla="*/ 495976 w 3049447"/>
              <a:gd name="connsiteY1" fmla="*/ 0 h 5661060"/>
              <a:gd name="connsiteX2" fmla="*/ 2405536 w 3049447"/>
              <a:gd name="connsiteY2" fmla="*/ 0 h 5661060"/>
              <a:gd name="connsiteX3" fmla="*/ 2882941 w 3049447"/>
              <a:gd name="connsiteY3" fmla="*/ 477405 h 5661060"/>
              <a:gd name="connsiteX4" fmla="*/ 2782320 w 3049447"/>
              <a:gd name="connsiteY4" fmla="*/ 1912561 h 5661060"/>
              <a:gd name="connsiteX5" fmla="*/ 3049447 w 3049447"/>
              <a:gd name="connsiteY5" fmla="*/ 3618071 h 5661060"/>
              <a:gd name="connsiteX6" fmla="*/ 2882941 w 3049447"/>
              <a:gd name="connsiteY6" fmla="*/ 5183655 h 5661060"/>
              <a:gd name="connsiteX7" fmla="*/ 2405536 w 3049447"/>
              <a:gd name="connsiteY7" fmla="*/ 5661060 h 5661060"/>
              <a:gd name="connsiteX8" fmla="*/ 495976 w 3049447"/>
              <a:gd name="connsiteY8" fmla="*/ 5661060 h 5661060"/>
              <a:gd name="connsiteX9" fmla="*/ 18571 w 3049447"/>
              <a:gd name="connsiteY9" fmla="*/ 5183655 h 5661060"/>
              <a:gd name="connsiteX10" fmla="*/ 121313 w 3049447"/>
              <a:gd name="connsiteY10" fmla="*/ 3207104 h 5661060"/>
              <a:gd name="connsiteX11" fmla="*/ 59669 w 3049447"/>
              <a:gd name="connsiteY11" fmla="*/ 2374898 h 5661060"/>
              <a:gd name="connsiteX12" fmla="*/ 90490 w 3049447"/>
              <a:gd name="connsiteY12" fmla="*/ 1234466 h 5661060"/>
              <a:gd name="connsiteX13" fmla="*/ 18571 w 3049447"/>
              <a:gd name="connsiteY13" fmla="*/ 477405 h 5661060"/>
              <a:gd name="connsiteX0" fmla="*/ 18571 w 3049447"/>
              <a:gd name="connsiteY0" fmla="*/ 477405 h 5661060"/>
              <a:gd name="connsiteX1" fmla="*/ 495976 w 3049447"/>
              <a:gd name="connsiteY1" fmla="*/ 0 h 5661060"/>
              <a:gd name="connsiteX2" fmla="*/ 2405536 w 3049447"/>
              <a:gd name="connsiteY2" fmla="*/ 0 h 5661060"/>
              <a:gd name="connsiteX3" fmla="*/ 2882941 w 3049447"/>
              <a:gd name="connsiteY3" fmla="*/ 477405 h 5661060"/>
              <a:gd name="connsiteX4" fmla="*/ 2782320 w 3049447"/>
              <a:gd name="connsiteY4" fmla="*/ 1912561 h 5661060"/>
              <a:gd name="connsiteX5" fmla="*/ 3049447 w 3049447"/>
              <a:gd name="connsiteY5" fmla="*/ 3618071 h 5661060"/>
              <a:gd name="connsiteX6" fmla="*/ 2882941 w 3049447"/>
              <a:gd name="connsiteY6" fmla="*/ 5183655 h 5661060"/>
              <a:gd name="connsiteX7" fmla="*/ 2405536 w 3049447"/>
              <a:gd name="connsiteY7" fmla="*/ 5661060 h 5661060"/>
              <a:gd name="connsiteX8" fmla="*/ 495976 w 3049447"/>
              <a:gd name="connsiteY8" fmla="*/ 5661060 h 5661060"/>
              <a:gd name="connsiteX9" fmla="*/ 18571 w 3049447"/>
              <a:gd name="connsiteY9" fmla="*/ 5183655 h 5661060"/>
              <a:gd name="connsiteX10" fmla="*/ 121313 w 3049447"/>
              <a:gd name="connsiteY10" fmla="*/ 3207104 h 5661060"/>
              <a:gd name="connsiteX11" fmla="*/ 59669 w 3049447"/>
              <a:gd name="connsiteY11" fmla="*/ 2374898 h 5661060"/>
              <a:gd name="connsiteX12" fmla="*/ 90490 w 3049447"/>
              <a:gd name="connsiteY12" fmla="*/ 1234466 h 5661060"/>
              <a:gd name="connsiteX13" fmla="*/ 18571 w 3049447"/>
              <a:gd name="connsiteY13" fmla="*/ 477405 h 5661060"/>
              <a:gd name="connsiteX0" fmla="*/ 15821 w 3046697"/>
              <a:gd name="connsiteY0" fmla="*/ 477405 h 5661060"/>
              <a:gd name="connsiteX1" fmla="*/ 493226 w 3046697"/>
              <a:gd name="connsiteY1" fmla="*/ 0 h 5661060"/>
              <a:gd name="connsiteX2" fmla="*/ 2402786 w 3046697"/>
              <a:gd name="connsiteY2" fmla="*/ 0 h 5661060"/>
              <a:gd name="connsiteX3" fmla="*/ 2880191 w 3046697"/>
              <a:gd name="connsiteY3" fmla="*/ 477405 h 5661060"/>
              <a:gd name="connsiteX4" fmla="*/ 2779570 w 3046697"/>
              <a:gd name="connsiteY4" fmla="*/ 1912561 h 5661060"/>
              <a:gd name="connsiteX5" fmla="*/ 3046697 w 3046697"/>
              <a:gd name="connsiteY5" fmla="*/ 3618071 h 5661060"/>
              <a:gd name="connsiteX6" fmla="*/ 2880191 w 3046697"/>
              <a:gd name="connsiteY6" fmla="*/ 5183655 h 5661060"/>
              <a:gd name="connsiteX7" fmla="*/ 2402786 w 3046697"/>
              <a:gd name="connsiteY7" fmla="*/ 5661060 h 5661060"/>
              <a:gd name="connsiteX8" fmla="*/ 493226 w 3046697"/>
              <a:gd name="connsiteY8" fmla="*/ 5661060 h 5661060"/>
              <a:gd name="connsiteX9" fmla="*/ 15821 w 3046697"/>
              <a:gd name="connsiteY9" fmla="*/ 5183655 h 5661060"/>
              <a:gd name="connsiteX10" fmla="*/ 169933 w 3046697"/>
              <a:gd name="connsiteY10" fmla="*/ 4152327 h 5661060"/>
              <a:gd name="connsiteX11" fmla="*/ 118563 w 3046697"/>
              <a:gd name="connsiteY11" fmla="*/ 3207104 h 5661060"/>
              <a:gd name="connsiteX12" fmla="*/ 56919 w 3046697"/>
              <a:gd name="connsiteY12" fmla="*/ 2374898 h 5661060"/>
              <a:gd name="connsiteX13" fmla="*/ 87740 w 3046697"/>
              <a:gd name="connsiteY13" fmla="*/ 1234466 h 5661060"/>
              <a:gd name="connsiteX14" fmla="*/ 15821 w 3046697"/>
              <a:gd name="connsiteY14" fmla="*/ 477405 h 5661060"/>
              <a:gd name="connsiteX0" fmla="*/ 15821 w 3046697"/>
              <a:gd name="connsiteY0" fmla="*/ 477405 h 5661060"/>
              <a:gd name="connsiteX1" fmla="*/ 493226 w 3046697"/>
              <a:gd name="connsiteY1" fmla="*/ 0 h 5661060"/>
              <a:gd name="connsiteX2" fmla="*/ 2402786 w 3046697"/>
              <a:gd name="connsiteY2" fmla="*/ 0 h 5661060"/>
              <a:gd name="connsiteX3" fmla="*/ 2880191 w 3046697"/>
              <a:gd name="connsiteY3" fmla="*/ 477405 h 5661060"/>
              <a:gd name="connsiteX4" fmla="*/ 2779570 w 3046697"/>
              <a:gd name="connsiteY4" fmla="*/ 1912561 h 5661060"/>
              <a:gd name="connsiteX5" fmla="*/ 3046697 w 3046697"/>
              <a:gd name="connsiteY5" fmla="*/ 3618071 h 5661060"/>
              <a:gd name="connsiteX6" fmla="*/ 2880191 w 3046697"/>
              <a:gd name="connsiteY6" fmla="*/ 5183655 h 5661060"/>
              <a:gd name="connsiteX7" fmla="*/ 2402786 w 3046697"/>
              <a:gd name="connsiteY7" fmla="*/ 5661060 h 5661060"/>
              <a:gd name="connsiteX8" fmla="*/ 493226 w 3046697"/>
              <a:gd name="connsiteY8" fmla="*/ 5661060 h 5661060"/>
              <a:gd name="connsiteX9" fmla="*/ 15821 w 3046697"/>
              <a:gd name="connsiteY9" fmla="*/ 5183655 h 5661060"/>
              <a:gd name="connsiteX10" fmla="*/ 169933 w 3046697"/>
              <a:gd name="connsiteY10" fmla="*/ 4152327 h 5661060"/>
              <a:gd name="connsiteX11" fmla="*/ 67193 w 3046697"/>
              <a:gd name="connsiteY11" fmla="*/ 3207104 h 5661060"/>
              <a:gd name="connsiteX12" fmla="*/ 56919 w 3046697"/>
              <a:gd name="connsiteY12" fmla="*/ 2374898 h 5661060"/>
              <a:gd name="connsiteX13" fmla="*/ 87740 w 3046697"/>
              <a:gd name="connsiteY13" fmla="*/ 1234466 h 5661060"/>
              <a:gd name="connsiteX14" fmla="*/ 15821 w 3046697"/>
              <a:gd name="connsiteY14" fmla="*/ 477405 h 5661060"/>
              <a:gd name="connsiteX0" fmla="*/ 15821 w 3046697"/>
              <a:gd name="connsiteY0" fmla="*/ 477405 h 5661060"/>
              <a:gd name="connsiteX1" fmla="*/ 770628 w 3046697"/>
              <a:gd name="connsiteY1" fmla="*/ 71920 h 5661060"/>
              <a:gd name="connsiteX2" fmla="*/ 2402786 w 3046697"/>
              <a:gd name="connsiteY2" fmla="*/ 0 h 5661060"/>
              <a:gd name="connsiteX3" fmla="*/ 2880191 w 3046697"/>
              <a:gd name="connsiteY3" fmla="*/ 477405 h 5661060"/>
              <a:gd name="connsiteX4" fmla="*/ 2779570 w 3046697"/>
              <a:gd name="connsiteY4" fmla="*/ 1912561 h 5661060"/>
              <a:gd name="connsiteX5" fmla="*/ 3046697 w 3046697"/>
              <a:gd name="connsiteY5" fmla="*/ 3618071 h 5661060"/>
              <a:gd name="connsiteX6" fmla="*/ 2880191 w 3046697"/>
              <a:gd name="connsiteY6" fmla="*/ 5183655 h 5661060"/>
              <a:gd name="connsiteX7" fmla="*/ 2402786 w 3046697"/>
              <a:gd name="connsiteY7" fmla="*/ 5661060 h 5661060"/>
              <a:gd name="connsiteX8" fmla="*/ 493226 w 3046697"/>
              <a:gd name="connsiteY8" fmla="*/ 5661060 h 5661060"/>
              <a:gd name="connsiteX9" fmla="*/ 15821 w 3046697"/>
              <a:gd name="connsiteY9" fmla="*/ 5183655 h 5661060"/>
              <a:gd name="connsiteX10" fmla="*/ 169933 w 3046697"/>
              <a:gd name="connsiteY10" fmla="*/ 4152327 h 5661060"/>
              <a:gd name="connsiteX11" fmla="*/ 67193 w 3046697"/>
              <a:gd name="connsiteY11" fmla="*/ 3207104 h 5661060"/>
              <a:gd name="connsiteX12" fmla="*/ 56919 w 3046697"/>
              <a:gd name="connsiteY12" fmla="*/ 2374898 h 5661060"/>
              <a:gd name="connsiteX13" fmla="*/ 87740 w 3046697"/>
              <a:gd name="connsiteY13" fmla="*/ 1234466 h 5661060"/>
              <a:gd name="connsiteX14" fmla="*/ 15821 w 3046697"/>
              <a:gd name="connsiteY14" fmla="*/ 477405 h 5661060"/>
              <a:gd name="connsiteX0" fmla="*/ 46643 w 3046697"/>
              <a:gd name="connsiteY0" fmla="*/ 569873 h 5661060"/>
              <a:gd name="connsiteX1" fmla="*/ 770628 w 3046697"/>
              <a:gd name="connsiteY1" fmla="*/ 71920 h 5661060"/>
              <a:gd name="connsiteX2" fmla="*/ 2402786 w 3046697"/>
              <a:gd name="connsiteY2" fmla="*/ 0 h 5661060"/>
              <a:gd name="connsiteX3" fmla="*/ 2880191 w 3046697"/>
              <a:gd name="connsiteY3" fmla="*/ 477405 h 5661060"/>
              <a:gd name="connsiteX4" fmla="*/ 2779570 w 3046697"/>
              <a:gd name="connsiteY4" fmla="*/ 1912561 h 5661060"/>
              <a:gd name="connsiteX5" fmla="*/ 3046697 w 3046697"/>
              <a:gd name="connsiteY5" fmla="*/ 3618071 h 5661060"/>
              <a:gd name="connsiteX6" fmla="*/ 2880191 w 3046697"/>
              <a:gd name="connsiteY6" fmla="*/ 5183655 h 5661060"/>
              <a:gd name="connsiteX7" fmla="*/ 2402786 w 3046697"/>
              <a:gd name="connsiteY7" fmla="*/ 5661060 h 5661060"/>
              <a:gd name="connsiteX8" fmla="*/ 493226 w 3046697"/>
              <a:gd name="connsiteY8" fmla="*/ 5661060 h 5661060"/>
              <a:gd name="connsiteX9" fmla="*/ 15821 w 3046697"/>
              <a:gd name="connsiteY9" fmla="*/ 5183655 h 5661060"/>
              <a:gd name="connsiteX10" fmla="*/ 169933 w 3046697"/>
              <a:gd name="connsiteY10" fmla="*/ 4152327 h 5661060"/>
              <a:gd name="connsiteX11" fmla="*/ 67193 w 3046697"/>
              <a:gd name="connsiteY11" fmla="*/ 3207104 h 5661060"/>
              <a:gd name="connsiteX12" fmla="*/ 56919 w 3046697"/>
              <a:gd name="connsiteY12" fmla="*/ 2374898 h 5661060"/>
              <a:gd name="connsiteX13" fmla="*/ 87740 w 3046697"/>
              <a:gd name="connsiteY13" fmla="*/ 1234466 h 5661060"/>
              <a:gd name="connsiteX14" fmla="*/ 46643 w 3046697"/>
              <a:gd name="connsiteY14" fmla="*/ 569873 h 5661060"/>
              <a:gd name="connsiteX0" fmla="*/ 46643 w 3046697"/>
              <a:gd name="connsiteY0" fmla="*/ 569873 h 5661060"/>
              <a:gd name="connsiteX1" fmla="*/ 770628 w 3046697"/>
              <a:gd name="connsiteY1" fmla="*/ 71920 h 5661060"/>
              <a:gd name="connsiteX2" fmla="*/ 2402786 w 3046697"/>
              <a:gd name="connsiteY2" fmla="*/ 0 h 5661060"/>
              <a:gd name="connsiteX3" fmla="*/ 2880191 w 3046697"/>
              <a:gd name="connsiteY3" fmla="*/ 477405 h 5661060"/>
              <a:gd name="connsiteX4" fmla="*/ 2779570 w 3046697"/>
              <a:gd name="connsiteY4" fmla="*/ 1912561 h 5661060"/>
              <a:gd name="connsiteX5" fmla="*/ 3046697 w 3046697"/>
              <a:gd name="connsiteY5" fmla="*/ 3618071 h 5661060"/>
              <a:gd name="connsiteX6" fmla="*/ 2911014 w 3046697"/>
              <a:gd name="connsiteY6" fmla="*/ 4988446 h 5661060"/>
              <a:gd name="connsiteX7" fmla="*/ 2402786 w 3046697"/>
              <a:gd name="connsiteY7" fmla="*/ 5661060 h 5661060"/>
              <a:gd name="connsiteX8" fmla="*/ 493226 w 3046697"/>
              <a:gd name="connsiteY8" fmla="*/ 5661060 h 5661060"/>
              <a:gd name="connsiteX9" fmla="*/ 15821 w 3046697"/>
              <a:gd name="connsiteY9" fmla="*/ 5183655 h 5661060"/>
              <a:gd name="connsiteX10" fmla="*/ 169933 w 3046697"/>
              <a:gd name="connsiteY10" fmla="*/ 4152327 h 5661060"/>
              <a:gd name="connsiteX11" fmla="*/ 67193 w 3046697"/>
              <a:gd name="connsiteY11" fmla="*/ 3207104 h 5661060"/>
              <a:gd name="connsiteX12" fmla="*/ 56919 w 3046697"/>
              <a:gd name="connsiteY12" fmla="*/ 2374898 h 5661060"/>
              <a:gd name="connsiteX13" fmla="*/ 87740 w 3046697"/>
              <a:gd name="connsiteY13" fmla="*/ 1234466 h 5661060"/>
              <a:gd name="connsiteX14" fmla="*/ 46643 w 3046697"/>
              <a:gd name="connsiteY14" fmla="*/ 569873 h 5661060"/>
              <a:gd name="connsiteX0" fmla="*/ 46643 w 3046697"/>
              <a:gd name="connsiteY0" fmla="*/ 569873 h 5753527"/>
              <a:gd name="connsiteX1" fmla="*/ 770628 w 3046697"/>
              <a:gd name="connsiteY1" fmla="*/ 71920 h 5753527"/>
              <a:gd name="connsiteX2" fmla="*/ 2402786 w 3046697"/>
              <a:gd name="connsiteY2" fmla="*/ 0 h 5753527"/>
              <a:gd name="connsiteX3" fmla="*/ 2880191 w 3046697"/>
              <a:gd name="connsiteY3" fmla="*/ 477405 h 5753527"/>
              <a:gd name="connsiteX4" fmla="*/ 2779570 w 3046697"/>
              <a:gd name="connsiteY4" fmla="*/ 1912561 h 5753527"/>
              <a:gd name="connsiteX5" fmla="*/ 3046697 w 3046697"/>
              <a:gd name="connsiteY5" fmla="*/ 3618071 h 5753527"/>
              <a:gd name="connsiteX6" fmla="*/ 2911014 w 3046697"/>
              <a:gd name="connsiteY6" fmla="*/ 4988446 h 5753527"/>
              <a:gd name="connsiteX7" fmla="*/ 2176754 w 3046697"/>
              <a:gd name="connsiteY7" fmla="*/ 5753527 h 5753527"/>
              <a:gd name="connsiteX8" fmla="*/ 493226 w 3046697"/>
              <a:gd name="connsiteY8" fmla="*/ 5661060 h 5753527"/>
              <a:gd name="connsiteX9" fmla="*/ 15821 w 3046697"/>
              <a:gd name="connsiteY9" fmla="*/ 5183655 h 5753527"/>
              <a:gd name="connsiteX10" fmla="*/ 169933 w 3046697"/>
              <a:gd name="connsiteY10" fmla="*/ 4152327 h 5753527"/>
              <a:gd name="connsiteX11" fmla="*/ 67193 w 3046697"/>
              <a:gd name="connsiteY11" fmla="*/ 3207104 h 5753527"/>
              <a:gd name="connsiteX12" fmla="*/ 56919 w 3046697"/>
              <a:gd name="connsiteY12" fmla="*/ 2374898 h 5753527"/>
              <a:gd name="connsiteX13" fmla="*/ 87740 w 3046697"/>
              <a:gd name="connsiteY13" fmla="*/ 1234466 h 5753527"/>
              <a:gd name="connsiteX14" fmla="*/ 46643 w 3046697"/>
              <a:gd name="connsiteY14" fmla="*/ 569873 h 5753527"/>
              <a:gd name="connsiteX0" fmla="*/ 46643 w 3046697"/>
              <a:gd name="connsiteY0" fmla="*/ 569873 h 5820781"/>
              <a:gd name="connsiteX1" fmla="*/ 770628 w 3046697"/>
              <a:gd name="connsiteY1" fmla="*/ 71920 h 5820781"/>
              <a:gd name="connsiteX2" fmla="*/ 2402786 w 3046697"/>
              <a:gd name="connsiteY2" fmla="*/ 0 h 5820781"/>
              <a:gd name="connsiteX3" fmla="*/ 2880191 w 3046697"/>
              <a:gd name="connsiteY3" fmla="*/ 477405 h 5820781"/>
              <a:gd name="connsiteX4" fmla="*/ 2779570 w 3046697"/>
              <a:gd name="connsiteY4" fmla="*/ 1912561 h 5820781"/>
              <a:gd name="connsiteX5" fmla="*/ 3046697 w 3046697"/>
              <a:gd name="connsiteY5" fmla="*/ 3618071 h 5820781"/>
              <a:gd name="connsiteX6" fmla="*/ 2911014 w 3046697"/>
              <a:gd name="connsiteY6" fmla="*/ 4988446 h 5820781"/>
              <a:gd name="connsiteX7" fmla="*/ 2176754 w 3046697"/>
              <a:gd name="connsiteY7" fmla="*/ 5753527 h 5820781"/>
              <a:gd name="connsiteX8" fmla="*/ 1207623 w 3046697"/>
              <a:gd name="connsiteY8" fmla="*/ 5816740 h 5820781"/>
              <a:gd name="connsiteX9" fmla="*/ 493226 w 3046697"/>
              <a:gd name="connsiteY9" fmla="*/ 5661060 h 5820781"/>
              <a:gd name="connsiteX10" fmla="*/ 15821 w 3046697"/>
              <a:gd name="connsiteY10" fmla="*/ 5183655 h 5820781"/>
              <a:gd name="connsiteX11" fmla="*/ 169933 w 3046697"/>
              <a:gd name="connsiteY11" fmla="*/ 4152327 h 5820781"/>
              <a:gd name="connsiteX12" fmla="*/ 67193 w 3046697"/>
              <a:gd name="connsiteY12" fmla="*/ 3207104 h 5820781"/>
              <a:gd name="connsiteX13" fmla="*/ 56919 w 3046697"/>
              <a:gd name="connsiteY13" fmla="*/ 2374898 h 5820781"/>
              <a:gd name="connsiteX14" fmla="*/ 87740 w 3046697"/>
              <a:gd name="connsiteY14" fmla="*/ 1234466 h 5820781"/>
              <a:gd name="connsiteX15" fmla="*/ 46643 w 3046697"/>
              <a:gd name="connsiteY15" fmla="*/ 569873 h 582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46697" h="5820781">
                <a:moveTo>
                  <a:pt x="46643" y="569873"/>
                </a:moveTo>
                <a:cubicBezTo>
                  <a:pt x="46643" y="306209"/>
                  <a:pt x="506964" y="71920"/>
                  <a:pt x="770628" y="71920"/>
                </a:cubicBezTo>
                <a:lnTo>
                  <a:pt x="2402786" y="0"/>
                </a:lnTo>
                <a:cubicBezTo>
                  <a:pt x="2666450" y="0"/>
                  <a:pt x="2880191" y="213741"/>
                  <a:pt x="2880191" y="477405"/>
                </a:cubicBezTo>
                <a:cubicBezTo>
                  <a:pt x="2819253" y="938667"/>
                  <a:pt x="2778863" y="1451299"/>
                  <a:pt x="2779570" y="1912561"/>
                </a:cubicBezTo>
                <a:cubicBezTo>
                  <a:pt x="2793269" y="2491338"/>
                  <a:pt x="3032998" y="3039294"/>
                  <a:pt x="3046697" y="3618071"/>
                </a:cubicBezTo>
                <a:lnTo>
                  <a:pt x="2911014" y="4988446"/>
                </a:lnTo>
                <a:cubicBezTo>
                  <a:pt x="2911014" y="5252110"/>
                  <a:pt x="2440418" y="5753527"/>
                  <a:pt x="2176754" y="5753527"/>
                </a:cubicBezTo>
                <a:cubicBezTo>
                  <a:pt x="1874259" y="5726652"/>
                  <a:pt x="1510118" y="5843615"/>
                  <a:pt x="1207623" y="5816740"/>
                </a:cubicBezTo>
                <a:lnTo>
                  <a:pt x="493226" y="5661060"/>
                </a:lnTo>
                <a:cubicBezTo>
                  <a:pt x="229562" y="5661060"/>
                  <a:pt x="15821" y="5447319"/>
                  <a:pt x="15821" y="5183655"/>
                </a:cubicBezTo>
                <a:cubicBezTo>
                  <a:pt x="-58609" y="4925350"/>
                  <a:pt x="152809" y="4481752"/>
                  <a:pt x="169933" y="4152327"/>
                </a:cubicBezTo>
                <a:cubicBezTo>
                  <a:pt x="187057" y="3822902"/>
                  <a:pt x="65480" y="3496493"/>
                  <a:pt x="67193" y="3207104"/>
                </a:cubicBezTo>
                <a:cubicBezTo>
                  <a:pt x="84317" y="2738978"/>
                  <a:pt x="62056" y="2703671"/>
                  <a:pt x="56919" y="2374898"/>
                </a:cubicBezTo>
                <a:cubicBezTo>
                  <a:pt x="51782" y="2046125"/>
                  <a:pt x="104864" y="1550715"/>
                  <a:pt x="87740" y="1234466"/>
                </a:cubicBezTo>
                <a:cubicBezTo>
                  <a:pt x="91165" y="1036908"/>
                  <a:pt x="43218" y="767431"/>
                  <a:pt x="46643" y="569873"/>
                </a:cubicBezTo>
                <a:close/>
              </a:path>
            </a:pathLst>
          </a:custGeom>
          <a:pattFill prst="zigZag">
            <a:fgClr>
              <a:srgbClr val="79D8C4"/>
            </a:fgClr>
            <a:bgClr>
              <a:srgbClr val="4DB8A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73985" y="1314193"/>
            <a:ext cx="1480457" cy="595085"/>
          </a:xfrm>
          <a:prstGeom prst="roundRect">
            <a:avLst>
              <a:gd name="adj" fmla="val 35366"/>
            </a:avLst>
          </a:prstGeom>
          <a:solidFill>
            <a:srgbClr val="5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433" y="6267074"/>
            <a:ext cx="2771819" cy="5882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35298" y="1389416"/>
            <a:ext cx="651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카페24 써라운드" pitchFamily="2" charset="-127"/>
              </a:rPr>
              <a:t>주민</a:t>
            </a:r>
            <a:endParaRPr lang="ko-KR" altLang="en-US" sz="2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카페24 써라운드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86577" y="2563157"/>
            <a:ext cx="899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카페24 써라운드" pitchFamily="2" charset="-127"/>
              </a:rPr>
              <a:t>남지수</a:t>
            </a:r>
            <a:endParaRPr lang="ko-KR" altLang="en-US" sz="2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카페24 써라운드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60868" y="4037562"/>
            <a:ext cx="899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카페24 써라운드" pitchFamily="2" charset="-127"/>
              </a:rPr>
              <a:t>이주형</a:t>
            </a:r>
            <a:endParaRPr lang="ko-KR" altLang="en-US" sz="2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카페24 써라운드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14213" y="5419355"/>
            <a:ext cx="6751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카페24 써라운드" pitchFamily="2" charset="-127"/>
              </a:rPr>
              <a:t>이건</a:t>
            </a:r>
            <a:endParaRPr lang="ko-KR" altLang="en-US" sz="2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카페24 써라운드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31" y="1654594"/>
            <a:ext cx="4254978" cy="23934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601329" y="3027492"/>
            <a:ext cx="72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메이플스토리 OTF" panose="02000300000000000000" pitchFamily="50" charset="-127"/>
                <a:cs typeface="카페24 써라운드" pitchFamily="2" charset="-127"/>
              </a:rPr>
              <a:t>남지수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279023" y="642080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뒤로</a:t>
            </a:r>
            <a:endParaRPr lang="ko-KR" altLang="en-US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1293" y="6416108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807054"/>
                </a:solidFill>
                <a:latin typeface="메이플스토리 OTF" panose="02000300000000000000" pitchFamily="50" charset="-127"/>
                <a:ea typeface="메이플스토리 OTF" panose="02000300000000000000" pitchFamily="50" charset="-127"/>
                <a:cs typeface="카페24 써라운드" pitchFamily="2" charset="-127"/>
              </a:rPr>
              <a:t>다음자</a:t>
            </a:r>
            <a:endParaRPr lang="ko-KR" altLang="en-US" sz="1600" dirty="0">
              <a:solidFill>
                <a:srgbClr val="807054"/>
              </a:solidFill>
              <a:latin typeface="메이플스토리 OTF" panose="02000300000000000000" pitchFamily="50" charset="-127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1514">
            <a:off x="633298" y="2110666"/>
            <a:ext cx="1128259" cy="11282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10" y="3674892"/>
            <a:ext cx="994225" cy="994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0" y="5199757"/>
            <a:ext cx="870085" cy="8700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1514">
            <a:off x="3512609" y="2099244"/>
            <a:ext cx="900116" cy="90011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09" y="1644137"/>
            <a:ext cx="4254978" cy="239342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856307" y="3017035"/>
            <a:ext cx="72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메이플스토리 OTF" panose="02000300000000000000" pitchFamily="50" charset="-127"/>
                <a:cs typeface="카페24 써라운드" pitchFamily="2" charset="-127"/>
              </a:rPr>
              <a:t>이주형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06569" y="1955451"/>
            <a:ext cx="2821129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600" b="1" dirty="0" smtClean="0">
                <a:solidFill>
                  <a:srgbClr val="FFC000"/>
                </a:solidFill>
                <a:latin typeface="+mj-lt"/>
                <a:ea typeface="메이플스토리 OTF" panose="02000300000000000000" pitchFamily="50" charset="-127"/>
                <a:cs typeface="카페24 써라운드" pitchFamily="2" charset="-127"/>
              </a:rPr>
              <a:t>DESIGNER</a:t>
            </a:r>
          </a:p>
          <a:p>
            <a:pPr>
              <a:spcBef>
                <a:spcPts val="300"/>
              </a:spcBef>
            </a:pPr>
            <a:endParaRPr lang="en-US" altLang="ko-KR" sz="5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디자인 총괄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디자인 시안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소스 제작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>
              <a:spcBef>
                <a:spcPts val="300"/>
              </a:spcBef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조원들의 디자인감각을 지켜보며 한숨 쉬기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>
              <a:spcBef>
                <a:spcPts val="300"/>
              </a:spcBef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>
              <a:spcBef>
                <a:spcPts val="300"/>
              </a:spcBef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05" y="4154905"/>
            <a:ext cx="4254978" cy="239342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617403" y="5527803"/>
            <a:ext cx="72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메이플스토리 OTF" panose="02000300000000000000" pitchFamily="50" charset="-127"/>
                <a:cs typeface="카페24 써라운드" pitchFamily="2" charset="-127"/>
              </a:rPr>
              <a:t>이  건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75116" y="4468449"/>
            <a:ext cx="2821129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+mj-lt"/>
                <a:ea typeface="메이플스토리 OTF" panose="02000300000000000000" pitchFamily="50" charset="-127"/>
                <a:cs typeface="카페24 써라운드" pitchFamily="2" charset="-127"/>
              </a:rPr>
              <a:t>DEVELOPER</a:t>
            </a:r>
          </a:p>
          <a:p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질병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〮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진료비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카테고리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개발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메이플스토리 OTF" panose="02000300000000000000" pitchFamily="50" charset="-127"/>
                <a:cs typeface="카페24 써라운드" pitchFamily="2" charset="-127"/>
              </a:rPr>
              <a:t>디자인총괄의 기억력 비웃기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58" y="2188892"/>
            <a:ext cx="817686" cy="81768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06" y="4704219"/>
            <a:ext cx="754350" cy="75435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437129" y="1970012"/>
            <a:ext cx="2821129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600" b="1" dirty="0">
                <a:solidFill>
                  <a:srgbClr val="FFC000"/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PL</a:t>
            </a:r>
          </a:p>
          <a:p>
            <a:pPr>
              <a:spcBef>
                <a:spcPts val="300"/>
              </a:spcBef>
            </a:pPr>
            <a:endParaRPr lang="en-US" altLang="ko-KR" sz="5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병원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〮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약국 카테고리 담당</a:t>
            </a:r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PPT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및 각종 계획서 작성</a:t>
            </a:r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메이플스토리 OTF" panose="02000300000000000000" pitchFamily="50" charset="-127"/>
                <a:cs typeface="카페24 써라운드" pitchFamily="2" charset="-127"/>
              </a:rPr>
              <a:t>전반적인 사항 지휘 및 결정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메이플스토리 OTF" panose="02000300000000000000" pitchFamily="50" charset="-127"/>
                <a:cs typeface="카페24 써라운드" pitchFamily="2" charset="-127"/>
              </a:rPr>
              <a:t>팀원들 의견 조합하는 척 하면서 독재정치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9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D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67" y="124366"/>
            <a:ext cx="4266667" cy="13841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7105" y="546998"/>
            <a:ext cx="1157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7054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카페24 써라운드" pitchFamily="2" charset="-127"/>
              </a:rPr>
              <a:t>역할분담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807054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카페24 써라운드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9755" y="1605402"/>
            <a:ext cx="2862624" cy="4987214"/>
          </a:xfrm>
          <a:custGeom>
            <a:avLst/>
            <a:gdLst>
              <a:gd name="connsiteX0" fmla="*/ 0 w 2864370"/>
              <a:gd name="connsiteY0" fmla="*/ 477405 h 5661060"/>
              <a:gd name="connsiteX1" fmla="*/ 477405 w 2864370"/>
              <a:gd name="connsiteY1" fmla="*/ 0 h 5661060"/>
              <a:gd name="connsiteX2" fmla="*/ 2386965 w 2864370"/>
              <a:gd name="connsiteY2" fmla="*/ 0 h 5661060"/>
              <a:gd name="connsiteX3" fmla="*/ 2864370 w 2864370"/>
              <a:gd name="connsiteY3" fmla="*/ 477405 h 5661060"/>
              <a:gd name="connsiteX4" fmla="*/ 2864370 w 2864370"/>
              <a:gd name="connsiteY4" fmla="*/ 5183655 h 5661060"/>
              <a:gd name="connsiteX5" fmla="*/ 2386965 w 2864370"/>
              <a:gd name="connsiteY5" fmla="*/ 5661060 h 5661060"/>
              <a:gd name="connsiteX6" fmla="*/ 477405 w 2864370"/>
              <a:gd name="connsiteY6" fmla="*/ 5661060 h 5661060"/>
              <a:gd name="connsiteX7" fmla="*/ 0 w 2864370"/>
              <a:gd name="connsiteY7" fmla="*/ 5183655 h 5661060"/>
              <a:gd name="connsiteX8" fmla="*/ 0 w 2864370"/>
              <a:gd name="connsiteY8" fmla="*/ 477405 h 5661060"/>
              <a:gd name="connsiteX0" fmla="*/ 108 w 2864478"/>
              <a:gd name="connsiteY0" fmla="*/ 477405 h 5661060"/>
              <a:gd name="connsiteX1" fmla="*/ 477513 w 2864478"/>
              <a:gd name="connsiteY1" fmla="*/ 0 h 5661060"/>
              <a:gd name="connsiteX2" fmla="*/ 2387073 w 2864478"/>
              <a:gd name="connsiteY2" fmla="*/ 0 h 5661060"/>
              <a:gd name="connsiteX3" fmla="*/ 2864478 w 2864478"/>
              <a:gd name="connsiteY3" fmla="*/ 477405 h 5661060"/>
              <a:gd name="connsiteX4" fmla="*/ 2864478 w 2864478"/>
              <a:gd name="connsiteY4" fmla="*/ 5183655 h 5661060"/>
              <a:gd name="connsiteX5" fmla="*/ 2387073 w 2864478"/>
              <a:gd name="connsiteY5" fmla="*/ 5661060 h 5661060"/>
              <a:gd name="connsiteX6" fmla="*/ 477513 w 2864478"/>
              <a:gd name="connsiteY6" fmla="*/ 5661060 h 5661060"/>
              <a:gd name="connsiteX7" fmla="*/ 108 w 2864478"/>
              <a:gd name="connsiteY7" fmla="*/ 5183655 h 5661060"/>
              <a:gd name="connsiteX8" fmla="*/ 72027 w 2864478"/>
              <a:gd name="connsiteY8" fmla="*/ 1234466 h 5661060"/>
              <a:gd name="connsiteX9" fmla="*/ 108 w 2864478"/>
              <a:gd name="connsiteY9" fmla="*/ 477405 h 5661060"/>
              <a:gd name="connsiteX0" fmla="*/ 18571 w 2882941"/>
              <a:gd name="connsiteY0" fmla="*/ 477405 h 5661060"/>
              <a:gd name="connsiteX1" fmla="*/ 495976 w 2882941"/>
              <a:gd name="connsiteY1" fmla="*/ 0 h 5661060"/>
              <a:gd name="connsiteX2" fmla="*/ 2405536 w 2882941"/>
              <a:gd name="connsiteY2" fmla="*/ 0 h 5661060"/>
              <a:gd name="connsiteX3" fmla="*/ 2882941 w 2882941"/>
              <a:gd name="connsiteY3" fmla="*/ 477405 h 5661060"/>
              <a:gd name="connsiteX4" fmla="*/ 2882941 w 2882941"/>
              <a:gd name="connsiteY4" fmla="*/ 5183655 h 5661060"/>
              <a:gd name="connsiteX5" fmla="*/ 2405536 w 2882941"/>
              <a:gd name="connsiteY5" fmla="*/ 5661060 h 5661060"/>
              <a:gd name="connsiteX6" fmla="*/ 495976 w 2882941"/>
              <a:gd name="connsiteY6" fmla="*/ 5661060 h 5661060"/>
              <a:gd name="connsiteX7" fmla="*/ 18571 w 2882941"/>
              <a:gd name="connsiteY7" fmla="*/ 5183655 h 5661060"/>
              <a:gd name="connsiteX8" fmla="*/ 121313 w 2882941"/>
              <a:gd name="connsiteY8" fmla="*/ 3207104 h 5661060"/>
              <a:gd name="connsiteX9" fmla="*/ 90490 w 2882941"/>
              <a:gd name="connsiteY9" fmla="*/ 1234466 h 5661060"/>
              <a:gd name="connsiteX10" fmla="*/ 18571 w 2882941"/>
              <a:gd name="connsiteY10" fmla="*/ 477405 h 5661060"/>
              <a:gd name="connsiteX0" fmla="*/ 18571 w 2882941"/>
              <a:gd name="connsiteY0" fmla="*/ 477405 h 5661060"/>
              <a:gd name="connsiteX1" fmla="*/ 495976 w 2882941"/>
              <a:gd name="connsiteY1" fmla="*/ 0 h 5661060"/>
              <a:gd name="connsiteX2" fmla="*/ 2405536 w 2882941"/>
              <a:gd name="connsiteY2" fmla="*/ 0 h 5661060"/>
              <a:gd name="connsiteX3" fmla="*/ 2882941 w 2882941"/>
              <a:gd name="connsiteY3" fmla="*/ 477405 h 5661060"/>
              <a:gd name="connsiteX4" fmla="*/ 2882941 w 2882941"/>
              <a:gd name="connsiteY4" fmla="*/ 5183655 h 5661060"/>
              <a:gd name="connsiteX5" fmla="*/ 2405536 w 2882941"/>
              <a:gd name="connsiteY5" fmla="*/ 5661060 h 5661060"/>
              <a:gd name="connsiteX6" fmla="*/ 495976 w 2882941"/>
              <a:gd name="connsiteY6" fmla="*/ 5661060 h 5661060"/>
              <a:gd name="connsiteX7" fmla="*/ 18571 w 2882941"/>
              <a:gd name="connsiteY7" fmla="*/ 5183655 h 5661060"/>
              <a:gd name="connsiteX8" fmla="*/ 121313 w 2882941"/>
              <a:gd name="connsiteY8" fmla="*/ 3207104 h 5661060"/>
              <a:gd name="connsiteX9" fmla="*/ 59669 w 2882941"/>
              <a:gd name="connsiteY9" fmla="*/ 2374898 h 5661060"/>
              <a:gd name="connsiteX10" fmla="*/ 90490 w 2882941"/>
              <a:gd name="connsiteY10" fmla="*/ 1234466 h 5661060"/>
              <a:gd name="connsiteX11" fmla="*/ 18571 w 2882941"/>
              <a:gd name="connsiteY11" fmla="*/ 477405 h 5661060"/>
              <a:gd name="connsiteX0" fmla="*/ 18571 w 2882944"/>
              <a:gd name="connsiteY0" fmla="*/ 477405 h 5661060"/>
              <a:gd name="connsiteX1" fmla="*/ 495976 w 2882944"/>
              <a:gd name="connsiteY1" fmla="*/ 0 h 5661060"/>
              <a:gd name="connsiteX2" fmla="*/ 2405536 w 2882944"/>
              <a:gd name="connsiteY2" fmla="*/ 0 h 5661060"/>
              <a:gd name="connsiteX3" fmla="*/ 2882941 w 2882944"/>
              <a:gd name="connsiteY3" fmla="*/ 477405 h 5661060"/>
              <a:gd name="connsiteX4" fmla="*/ 2782320 w 2882944"/>
              <a:gd name="connsiteY4" fmla="*/ 1912561 h 5661060"/>
              <a:gd name="connsiteX5" fmla="*/ 2882941 w 2882944"/>
              <a:gd name="connsiteY5" fmla="*/ 5183655 h 5661060"/>
              <a:gd name="connsiteX6" fmla="*/ 2405536 w 2882944"/>
              <a:gd name="connsiteY6" fmla="*/ 5661060 h 5661060"/>
              <a:gd name="connsiteX7" fmla="*/ 495976 w 2882944"/>
              <a:gd name="connsiteY7" fmla="*/ 5661060 h 5661060"/>
              <a:gd name="connsiteX8" fmla="*/ 18571 w 2882944"/>
              <a:gd name="connsiteY8" fmla="*/ 5183655 h 5661060"/>
              <a:gd name="connsiteX9" fmla="*/ 121313 w 2882944"/>
              <a:gd name="connsiteY9" fmla="*/ 3207104 h 5661060"/>
              <a:gd name="connsiteX10" fmla="*/ 59669 w 2882944"/>
              <a:gd name="connsiteY10" fmla="*/ 2374898 h 5661060"/>
              <a:gd name="connsiteX11" fmla="*/ 90490 w 2882944"/>
              <a:gd name="connsiteY11" fmla="*/ 1234466 h 5661060"/>
              <a:gd name="connsiteX12" fmla="*/ 18571 w 2882944"/>
              <a:gd name="connsiteY12" fmla="*/ 477405 h 5661060"/>
              <a:gd name="connsiteX0" fmla="*/ 18571 w 3049447"/>
              <a:gd name="connsiteY0" fmla="*/ 477405 h 5661060"/>
              <a:gd name="connsiteX1" fmla="*/ 495976 w 3049447"/>
              <a:gd name="connsiteY1" fmla="*/ 0 h 5661060"/>
              <a:gd name="connsiteX2" fmla="*/ 2405536 w 3049447"/>
              <a:gd name="connsiteY2" fmla="*/ 0 h 5661060"/>
              <a:gd name="connsiteX3" fmla="*/ 2882941 w 3049447"/>
              <a:gd name="connsiteY3" fmla="*/ 477405 h 5661060"/>
              <a:gd name="connsiteX4" fmla="*/ 2782320 w 3049447"/>
              <a:gd name="connsiteY4" fmla="*/ 1912561 h 5661060"/>
              <a:gd name="connsiteX5" fmla="*/ 3049447 w 3049447"/>
              <a:gd name="connsiteY5" fmla="*/ 3618071 h 5661060"/>
              <a:gd name="connsiteX6" fmla="*/ 2882941 w 3049447"/>
              <a:gd name="connsiteY6" fmla="*/ 5183655 h 5661060"/>
              <a:gd name="connsiteX7" fmla="*/ 2405536 w 3049447"/>
              <a:gd name="connsiteY7" fmla="*/ 5661060 h 5661060"/>
              <a:gd name="connsiteX8" fmla="*/ 495976 w 3049447"/>
              <a:gd name="connsiteY8" fmla="*/ 5661060 h 5661060"/>
              <a:gd name="connsiteX9" fmla="*/ 18571 w 3049447"/>
              <a:gd name="connsiteY9" fmla="*/ 5183655 h 5661060"/>
              <a:gd name="connsiteX10" fmla="*/ 121313 w 3049447"/>
              <a:gd name="connsiteY10" fmla="*/ 3207104 h 5661060"/>
              <a:gd name="connsiteX11" fmla="*/ 59669 w 3049447"/>
              <a:gd name="connsiteY11" fmla="*/ 2374898 h 5661060"/>
              <a:gd name="connsiteX12" fmla="*/ 90490 w 3049447"/>
              <a:gd name="connsiteY12" fmla="*/ 1234466 h 5661060"/>
              <a:gd name="connsiteX13" fmla="*/ 18571 w 3049447"/>
              <a:gd name="connsiteY13" fmla="*/ 477405 h 5661060"/>
              <a:gd name="connsiteX0" fmla="*/ 18571 w 3049447"/>
              <a:gd name="connsiteY0" fmla="*/ 477405 h 5661060"/>
              <a:gd name="connsiteX1" fmla="*/ 495976 w 3049447"/>
              <a:gd name="connsiteY1" fmla="*/ 0 h 5661060"/>
              <a:gd name="connsiteX2" fmla="*/ 2405536 w 3049447"/>
              <a:gd name="connsiteY2" fmla="*/ 0 h 5661060"/>
              <a:gd name="connsiteX3" fmla="*/ 2882941 w 3049447"/>
              <a:gd name="connsiteY3" fmla="*/ 477405 h 5661060"/>
              <a:gd name="connsiteX4" fmla="*/ 2782320 w 3049447"/>
              <a:gd name="connsiteY4" fmla="*/ 1912561 h 5661060"/>
              <a:gd name="connsiteX5" fmla="*/ 3049447 w 3049447"/>
              <a:gd name="connsiteY5" fmla="*/ 3618071 h 5661060"/>
              <a:gd name="connsiteX6" fmla="*/ 2882941 w 3049447"/>
              <a:gd name="connsiteY6" fmla="*/ 5183655 h 5661060"/>
              <a:gd name="connsiteX7" fmla="*/ 2405536 w 3049447"/>
              <a:gd name="connsiteY7" fmla="*/ 5661060 h 5661060"/>
              <a:gd name="connsiteX8" fmla="*/ 495976 w 3049447"/>
              <a:gd name="connsiteY8" fmla="*/ 5661060 h 5661060"/>
              <a:gd name="connsiteX9" fmla="*/ 18571 w 3049447"/>
              <a:gd name="connsiteY9" fmla="*/ 5183655 h 5661060"/>
              <a:gd name="connsiteX10" fmla="*/ 121313 w 3049447"/>
              <a:gd name="connsiteY10" fmla="*/ 3207104 h 5661060"/>
              <a:gd name="connsiteX11" fmla="*/ 59669 w 3049447"/>
              <a:gd name="connsiteY11" fmla="*/ 2374898 h 5661060"/>
              <a:gd name="connsiteX12" fmla="*/ 90490 w 3049447"/>
              <a:gd name="connsiteY12" fmla="*/ 1234466 h 5661060"/>
              <a:gd name="connsiteX13" fmla="*/ 18571 w 3049447"/>
              <a:gd name="connsiteY13" fmla="*/ 477405 h 5661060"/>
              <a:gd name="connsiteX0" fmla="*/ 15821 w 3046697"/>
              <a:gd name="connsiteY0" fmla="*/ 477405 h 5661060"/>
              <a:gd name="connsiteX1" fmla="*/ 493226 w 3046697"/>
              <a:gd name="connsiteY1" fmla="*/ 0 h 5661060"/>
              <a:gd name="connsiteX2" fmla="*/ 2402786 w 3046697"/>
              <a:gd name="connsiteY2" fmla="*/ 0 h 5661060"/>
              <a:gd name="connsiteX3" fmla="*/ 2880191 w 3046697"/>
              <a:gd name="connsiteY3" fmla="*/ 477405 h 5661060"/>
              <a:gd name="connsiteX4" fmla="*/ 2779570 w 3046697"/>
              <a:gd name="connsiteY4" fmla="*/ 1912561 h 5661060"/>
              <a:gd name="connsiteX5" fmla="*/ 3046697 w 3046697"/>
              <a:gd name="connsiteY5" fmla="*/ 3618071 h 5661060"/>
              <a:gd name="connsiteX6" fmla="*/ 2880191 w 3046697"/>
              <a:gd name="connsiteY6" fmla="*/ 5183655 h 5661060"/>
              <a:gd name="connsiteX7" fmla="*/ 2402786 w 3046697"/>
              <a:gd name="connsiteY7" fmla="*/ 5661060 h 5661060"/>
              <a:gd name="connsiteX8" fmla="*/ 493226 w 3046697"/>
              <a:gd name="connsiteY8" fmla="*/ 5661060 h 5661060"/>
              <a:gd name="connsiteX9" fmla="*/ 15821 w 3046697"/>
              <a:gd name="connsiteY9" fmla="*/ 5183655 h 5661060"/>
              <a:gd name="connsiteX10" fmla="*/ 169933 w 3046697"/>
              <a:gd name="connsiteY10" fmla="*/ 4152327 h 5661060"/>
              <a:gd name="connsiteX11" fmla="*/ 118563 w 3046697"/>
              <a:gd name="connsiteY11" fmla="*/ 3207104 h 5661060"/>
              <a:gd name="connsiteX12" fmla="*/ 56919 w 3046697"/>
              <a:gd name="connsiteY12" fmla="*/ 2374898 h 5661060"/>
              <a:gd name="connsiteX13" fmla="*/ 87740 w 3046697"/>
              <a:gd name="connsiteY13" fmla="*/ 1234466 h 5661060"/>
              <a:gd name="connsiteX14" fmla="*/ 15821 w 3046697"/>
              <a:gd name="connsiteY14" fmla="*/ 477405 h 5661060"/>
              <a:gd name="connsiteX0" fmla="*/ 15821 w 3046697"/>
              <a:gd name="connsiteY0" fmla="*/ 477405 h 5661060"/>
              <a:gd name="connsiteX1" fmla="*/ 493226 w 3046697"/>
              <a:gd name="connsiteY1" fmla="*/ 0 h 5661060"/>
              <a:gd name="connsiteX2" fmla="*/ 2402786 w 3046697"/>
              <a:gd name="connsiteY2" fmla="*/ 0 h 5661060"/>
              <a:gd name="connsiteX3" fmla="*/ 2880191 w 3046697"/>
              <a:gd name="connsiteY3" fmla="*/ 477405 h 5661060"/>
              <a:gd name="connsiteX4" fmla="*/ 2779570 w 3046697"/>
              <a:gd name="connsiteY4" fmla="*/ 1912561 h 5661060"/>
              <a:gd name="connsiteX5" fmla="*/ 3046697 w 3046697"/>
              <a:gd name="connsiteY5" fmla="*/ 3618071 h 5661060"/>
              <a:gd name="connsiteX6" fmla="*/ 2880191 w 3046697"/>
              <a:gd name="connsiteY6" fmla="*/ 5183655 h 5661060"/>
              <a:gd name="connsiteX7" fmla="*/ 2402786 w 3046697"/>
              <a:gd name="connsiteY7" fmla="*/ 5661060 h 5661060"/>
              <a:gd name="connsiteX8" fmla="*/ 493226 w 3046697"/>
              <a:gd name="connsiteY8" fmla="*/ 5661060 h 5661060"/>
              <a:gd name="connsiteX9" fmla="*/ 15821 w 3046697"/>
              <a:gd name="connsiteY9" fmla="*/ 5183655 h 5661060"/>
              <a:gd name="connsiteX10" fmla="*/ 169933 w 3046697"/>
              <a:gd name="connsiteY10" fmla="*/ 4152327 h 5661060"/>
              <a:gd name="connsiteX11" fmla="*/ 67193 w 3046697"/>
              <a:gd name="connsiteY11" fmla="*/ 3207104 h 5661060"/>
              <a:gd name="connsiteX12" fmla="*/ 56919 w 3046697"/>
              <a:gd name="connsiteY12" fmla="*/ 2374898 h 5661060"/>
              <a:gd name="connsiteX13" fmla="*/ 87740 w 3046697"/>
              <a:gd name="connsiteY13" fmla="*/ 1234466 h 5661060"/>
              <a:gd name="connsiteX14" fmla="*/ 15821 w 3046697"/>
              <a:gd name="connsiteY14" fmla="*/ 477405 h 5661060"/>
              <a:gd name="connsiteX0" fmla="*/ 15821 w 3046697"/>
              <a:gd name="connsiteY0" fmla="*/ 477405 h 5661060"/>
              <a:gd name="connsiteX1" fmla="*/ 770628 w 3046697"/>
              <a:gd name="connsiteY1" fmla="*/ 71920 h 5661060"/>
              <a:gd name="connsiteX2" fmla="*/ 2402786 w 3046697"/>
              <a:gd name="connsiteY2" fmla="*/ 0 h 5661060"/>
              <a:gd name="connsiteX3" fmla="*/ 2880191 w 3046697"/>
              <a:gd name="connsiteY3" fmla="*/ 477405 h 5661060"/>
              <a:gd name="connsiteX4" fmla="*/ 2779570 w 3046697"/>
              <a:gd name="connsiteY4" fmla="*/ 1912561 h 5661060"/>
              <a:gd name="connsiteX5" fmla="*/ 3046697 w 3046697"/>
              <a:gd name="connsiteY5" fmla="*/ 3618071 h 5661060"/>
              <a:gd name="connsiteX6" fmla="*/ 2880191 w 3046697"/>
              <a:gd name="connsiteY6" fmla="*/ 5183655 h 5661060"/>
              <a:gd name="connsiteX7" fmla="*/ 2402786 w 3046697"/>
              <a:gd name="connsiteY7" fmla="*/ 5661060 h 5661060"/>
              <a:gd name="connsiteX8" fmla="*/ 493226 w 3046697"/>
              <a:gd name="connsiteY8" fmla="*/ 5661060 h 5661060"/>
              <a:gd name="connsiteX9" fmla="*/ 15821 w 3046697"/>
              <a:gd name="connsiteY9" fmla="*/ 5183655 h 5661060"/>
              <a:gd name="connsiteX10" fmla="*/ 169933 w 3046697"/>
              <a:gd name="connsiteY10" fmla="*/ 4152327 h 5661060"/>
              <a:gd name="connsiteX11" fmla="*/ 67193 w 3046697"/>
              <a:gd name="connsiteY11" fmla="*/ 3207104 h 5661060"/>
              <a:gd name="connsiteX12" fmla="*/ 56919 w 3046697"/>
              <a:gd name="connsiteY12" fmla="*/ 2374898 h 5661060"/>
              <a:gd name="connsiteX13" fmla="*/ 87740 w 3046697"/>
              <a:gd name="connsiteY13" fmla="*/ 1234466 h 5661060"/>
              <a:gd name="connsiteX14" fmla="*/ 15821 w 3046697"/>
              <a:gd name="connsiteY14" fmla="*/ 477405 h 5661060"/>
              <a:gd name="connsiteX0" fmla="*/ 46643 w 3046697"/>
              <a:gd name="connsiteY0" fmla="*/ 569873 h 5661060"/>
              <a:gd name="connsiteX1" fmla="*/ 770628 w 3046697"/>
              <a:gd name="connsiteY1" fmla="*/ 71920 h 5661060"/>
              <a:gd name="connsiteX2" fmla="*/ 2402786 w 3046697"/>
              <a:gd name="connsiteY2" fmla="*/ 0 h 5661060"/>
              <a:gd name="connsiteX3" fmla="*/ 2880191 w 3046697"/>
              <a:gd name="connsiteY3" fmla="*/ 477405 h 5661060"/>
              <a:gd name="connsiteX4" fmla="*/ 2779570 w 3046697"/>
              <a:gd name="connsiteY4" fmla="*/ 1912561 h 5661060"/>
              <a:gd name="connsiteX5" fmla="*/ 3046697 w 3046697"/>
              <a:gd name="connsiteY5" fmla="*/ 3618071 h 5661060"/>
              <a:gd name="connsiteX6" fmla="*/ 2880191 w 3046697"/>
              <a:gd name="connsiteY6" fmla="*/ 5183655 h 5661060"/>
              <a:gd name="connsiteX7" fmla="*/ 2402786 w 3046697"/>
              <a:gd name="connsiteY7" fmla="*/ 5661060 h 5661060"/>
              <a:gd name="connsiteX8" fmla="*/ 493226 w 3046697"/>
              <a:gd name="connsiteY8" fmla="*/ 5661060 h 5661060"/>
              <a:gd name="connsiteX9" fmla="*/ 15821 w 3046697"/>
              <a:gd name="connsiteY9" fmla="*/ 5183655 h 5661060"/>
              <a:gd name="connsiteX10" fmla="*/ 169933 w 3046697"/>
              <a:gd name="connsiteY10" fmla="*/ 4152327 h 5661060"/>
              <a:gd name="connsiteX11" fmla="*/ 67193 w 3046697"/>
              <a:gd name="connsiteY11" fmla="*/ 3207104 h 5661060"/>
              <a:gd name="connsiteX12" fmla="*/ 56919 w 3046697"/>
              <a:gd name="connsiteY12" fmla="*/ 2374898 h 5661060"/>
              <a:gd name="connsiteX13" fmla="*/ 87740 w 3046697"/>
              <a:gd name="connsiteY13" fmla="*/ 1234466 h 5661060"/>
              <a:gd name="connsiteX14" fmla="*/ 46643 w 3046697"/>
              <a:gd name="connsiteY14" fmla="*/ 569873 h 5661060"/>
              <a:gd name="connsiteX0" fmla="*/ 46643 w 3046697"/>
              <a:gd name="connsiteY0" fmla="*/ 569873 h 5661060"/>
              <a:gd name="connsiteX1" fmla="*/ 770628 w 3046697"/>
              <a:gd name="connsiteY1" fmla="*/ 71920 h 5661060"/>
              <a:gd name="connsiteX2" fmla="*/ 2402786 w 3046697"/>
              <a:gd name="connsiteY2" fmla="*/ 0 h 5661060"/>
              <a:gd name="connsiteX3" fmla="*/ 2880191 w 3046697"/>
              <a:gd name="connsiteY3" fmla="*/ 477405 h 5661060"/>
              <a:gd name="connsiteX4" fmla="*/ 2779570 w 3046697"/>
              <a:gd name="connsiteY4" fmla="*/ 1912561 h 5661060"/>
              <a:gd name="connsiteX5" fmla="*/ 3046697 w 3046697"/>
              <a:gd name="connsiteY5" fmla="*/ 3618071 h 5661060"/>
              <a:gd name="connsiteX6" fmla="*/ 2911014 w 3046697"/>
              <a:gd name="connsiteY6" fmla="*/ 4988446 h 5661060"/>
              <a:gd name="connsiteX7" fmla="*/ 2402786 w 3046697"/>
              <a:gd name="connsiteY7" fmla="*/ 5661060 h 5661060"/>
              <a:gd name="connsiteX8" fmla="*/ 493226 w 3046697"/>
              <a:gd name="connsiteY8" fmla="*/ 5661060 h 5661060"/>
              <a:gd name="connsiteX9" fmla="*/ 15821 w 3046697"/>
              <a:gd name="connsiteY9" fmla="*/ 5183655 h 5661060"/>
              <a:gd name="connsiteX10" fmla="*/ 169933 w 3046697"/>
              <a:gd name="connsiteY10" fmla="*/ 4152327 h 5661060"/>
              <a:gd name="connsiteX11" fmla="*/ 67193 w 3046697"/>
              <a:gd name="connsiteY11" fmla="*/ 3207104 h 5661060"/>
              <a:gd name="connsiteX12" fmla="*/ 56919 w 3046697"/>
              <a:gd name="connsiteY12" fmla="*/ 2374898 h 5661060"/>
              <a:gd name="connsiteX13" fmla="*/ 87740 w 3046697"/>
              <a:gd name="connsiteY13" fmla="*/ 1234466 h 5661060"/>
              <a:gd name="connsiteX14" fmla="*/ 46643 w 3046697"/>
              <a:gd name="connsiteY14" fmla="*/ 569873 h 5661060"/>
              <a:gd name="connsiteX0" fmla="*/ 46643 w 3046697"/>
              <a:gd name="connsiteY0" fmla="*/ 569873 h 5753527"/>
              <a:gd name="connsiteX1" fmla="*/ 770628 w 3046697"/>
              <a:gd name="connsiteY1" fmla="*/ 71920 h 5753527"/>
              <a:gd name="connsiteX2" fmla="*/ 2402786 w 3046697"/>
              <a:gd name="connsiteY2" fmla="*/ 0 h 5753527"/>
              <a:gd name="connsiteX3" fmla="*/ 2880191 w 3046697"/>
              <a:gd name="connsiteY3" fmla="*/ 477405 h 5753527"/>
              <a:gd name="connsiteX4" fmla="*/ 2779570 w 3046697"/>
              <a:gd name="connsiteY4" fmla="*/ 1912561 h 5753527"/>
              <a:gd name="connsiteX5" fmla="*/ 3046697 w 3046697"/>
              <a:gd name="connsiteY5" fmla="*/ 3618071 h 5753527"/>
              <a:gd name="connsiteX6" fmla="*/ 2911014 w 3046697"/>
              <a:gd name="connsiteY6" fmla="*/ 4988446 h 5753527"/>
              <a:gd name="connsiteX7" fmla="*/ 2176754 w 3046697"/>
              <a:gd name="connsiteY7" fmla="*/ 5753527 h 5753527"/>
              <a:gd name="connsiteX8" fmla="*/ 493226 w 3046697"/>
              <a:gd name="connsiteY8" fmla="*/ 5661060 h 5753527"/>
              <a:gd name="connsiteX9" fmla="*/ 15821 w 3046697"/>
              <a:gd name="connsiteY9" fmla="*/ 5183655 h 5753527"/>
              <a:gd name="connsiteX10" fmla="*/ 169933 w 3046697"/>
              <a:gd name="connsiteY10" fmla="*/ 4152327 h 5753527"/>
              <a:gd name="connsiteX11" fmla="*/ 67193 w 3046697"/>
              <a:gd name="connsiteY11" fmla="*/ 3207104 h 5753527"/>
              <a:gd name="connsiteX12" fmla="*/ 56919 w 3046697"/>
              <a:gd name="connsiteY12" fmla="*/ 2374898 h 5753527"/>
              <a:gd name="connsiteX13" fmla="*/ 87740 w 3046697"/>
              <a:gd name="connsiteY13" fmla="*/ 1234466 h 5753527"/>
              <a:gd name="connsiteX14" fmla="*/ 46643 w 3046697"/>
              <a:gd name="connsiteY14" fmla="*/ 569873 h 5753527"/>
              <a:gd name="connsiteX0" fmla="*/ 46643 w 3046697"/>
              <a:gd name="connsiteY0" fmla="*/ 569873 h 5820781"/>
              <a:gd name="connsiteX1" fmla="*/ 770628 w 3046697"/>
              <a:gd name="connsiteY1" fmla="*/ 71920 h 5820781"/>
              <a:gd name="connsiteX2" fmla="*/ 2402786 w 3046697"/>
              <a:gd name="connsiteY2" fmla="*/ 0 h 5820781"/>
              <a:gd name="connsiteX3" fmla="*/ 2880191 w 3046697"/>
              <a:gd name="connsiteY3" fmla="*/ 477405 h 5820781"/>
              <a:gd name="connsiteX4" fmla="*/ 2779570 w 3046697"/>
              <a:gd name="connsiteY4" fmla="*/ 1912561 h 5820781"/>
              <a:gd name="connsiteX5" fmla="*/ 3046697 w 3046697"/>
              <a:gd name="connsiteY5" fmla="*/ 3618071 h 5820781"/>
              <a:gd name="connsiteX6" fmla="*/ 2911014 w 3046697"/>
              <a:gd name="connsiteY6" fmla="*/ 4988446 h 5820781"/>
              <a:gd name="connsiteX7" fmla="*/ 2176754 w 3046697"/>
              <a:gd name="connsiteY7" fmla="*/ 5753527 h 5820781"/>
              <a:gd name="connsiteX8" fmla="*/ 1207623 w 3046697"/>
              <a:gd name="connsiteY8" fmla="*/ 5816740 h 5820781"/>
              <a:gd name="connsiteX9" fmla="*/ 493226 w 3046697"/>
              <a:gd name="connsiteY9" fmla="*/ 5661060 h 5820781"/>
              <a:gd name="connsiteX10" fmla="*/ 15821 w 3046697"/>
              <a:gd name="connsiteY10" fmla="*/ 5183655 h 5820781"/>
              <a:gd name="connsiteX11" fmla="*/ 169933 w 3046697"/>
              <a:gd name="connsiteY11" fmla="*/ 4152327 h 5820781"/>
              <a:gd name="connsiteX12" fmla="*/ 67193 w 3046697"/>
              <a:gd name="connsiteY12" fmla="*/ 3207104 h 5820781"/>
              <a:gd name="connsiteX13" fmla="*/ 56919 w 3046697"/>
              <a:gd name="connsiteY13" fmla="*/ 2374898 h 5820781"/>
              <a:gd name="connsiteX14" fmla="*/ 87740 w 3046697"/>
              <a:gd name="connsiteY14" fmla="*/ 1234466 h 5820781"/>
              <a:gd name="connsiteX15" fmla="*/ 46643 w 3046697"/>
              <a:gd name="connsiteY15" fmla="*/ 569873 h 582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46697" h="5820781">
                <a:moveTo>
                  <a:pt x="46643" y="569873"/>
                </a:moveTo>
                <a:cubicBezTo>
                  <a:pt x="46643" y="306209"/>
                  <a:pt x="506964" y="71920"/>
                  <a:pt x="770628" y="71920"/>
                </a:cubicBezTo>
                <a:lnTo>
                  <a:pt x="2402786" y="0"/>
                </a:lnTo>
                <a:cubicBezTo>
                  <a:pt x="2666450" y="0"/>
                  <a:pt x="2880191" y="213741"/>
                  <a:pt x="2880191" y="477405"/>
                </a:cubicBezTo>
                <a:cubicBezTo>
                  <a:pt x="2819253" y="938667"/>
                  <a:pt x="2778863" y="1451299"/>
                  <a:pt x="2779570" y="1912561"/>
                </a:cubicBezTo>
                <a:cubicBezTo>
                  <a:pt x="2793269" y="2491338"/>
                  <a:pt x="3032998" y="3039294"/>
                  <a:pt x="3046697" y="3618071"/>
                </a:cubicBezTo>
                <a:lnTo>
                  <a:pt x="2911014" y="4988446"/>
                </a:lnTo>
                <a:cubicBezTo>
                  <a:pt x="2911014" y="5252110"/>
                  <a:pt x="2440418" y="5753527"/>
                  <a:pt x="2176754" y="5753527"/>
                </a:cubicBezTo>
                <a:cubicBezTo>
                  <a:pt x="1874259" y="5726652"/>
                  <a:pt x="1510118" y="5843615"/>
                  <a:pt x="1207623" y="5816740"/>
                </a:cubicBezTo>
                <a:lnTo>
                  <a:pt x="493226" y="5661060"/>
                </a:lnTo>
                <a:cubicBezTo>
                  <a:pt x="229562" y="5661060"/>
                  <a:pt x="15821" y="5447319"/>
                  <a:pt x="15821" y="5183655"/>
                </a:cubicBezTo>
                <a:cubicBezTo>
                  <a:pt x="-58609" y="4925350"/>
                  <a:pt x="152809" y="4481752"/>
                  <a:pt x="169933" y="4152327"/>
                </a:cubicBezTo>
                <a:cubicBezTo>
                  <a:pt x="187057" y="3822902"/>
                  <a:pt x="65480" y="3496493"/>
                  <a:pt x="67193" y="3207104"/>
                </a:cubicBezTo>
                <a:cubicBezTo>
                  <a:pt x="84317" y="2738978"/>
                  <a:pt x="62056" y="2703671"/>
                  <a:pt x="56919" y="2374898"/>
                </a:cubicBezTo>
                <a:cubicBezTo>
                  <a:pt x="51782" y="2046125"/>
                  <a:pt x="104864" y="1550715"/>
                  <a:pt x="87740" y="1234466"/>
                </a:cubicBezTo>
                <a:cubicBezTo>
                  <a:pt x="91165" y="1036908"/>
                  <a:pt x="43218" y="767431"/>
                  <a:pt x="46643" y="569873"/>
                </a:cubicBezTo>
                <a:close/>
              </a:path>
            </a:pathLst>
          </a:custGeom>
          <a:pattFill prst="zigZag">
            <a:fgClr>
              <a:srgbClr val="79D8C4"/>
            </a:fgClr>
            <a:bgClr>
              <a:srgbClr val="4DB8AA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73985" y="1314193"/>
            <a:ext cx="1480457" cy="595085"/>
          </a:xfrm>
          <a:prstGeom prst="roundRect">
            <a:avLst>
              <a:gd name="adj" fmla="val 35366"/>
            </a:avLst>
          </a:prstGeom>
          <a:solidFill>
            <a:srgbClr val="5DB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298" y="1389416"/>
            <a:ext cx="651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카페24 써라운드" pitchFamily="2" charset="-127"/>
              </a:rPr>
              <a:t>주민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카페24 써라운드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48140" y="2270000"/>
            <a:ext cx="9332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카페24 써라운드" pitchFamily="2" charset="-127"/>
              </a:rPr>
              <a:t>김원상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카페24 써라운드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31" y="1654594"/>
            <a:ext cx="4254978" cy="23934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601329" y="3027492"/>
            <a:ext cx="72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김원상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09" y="1644137"/>
            <a:ext cx="4254978" cy="239342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856307" y="3017035"/>
            <a:ext cx="72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박진현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706569" y="1955451"/>
            <a:ext cx="2821129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TA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기술 총괄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(REACT)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로그인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/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회원가입 카테고리 담당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이건님의 창의성을 현실적인 측면에서 </a:t>
            </a:r>
            <a:r>
              <a:rPr kumimoji="0" lang="ko-KR" alt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컷팅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05" y="4154905"/>
            <a:ext cx="4254978" cy="239342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513461" y="5560376"/>
            <a:ext cx="1065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조에스더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t="14979" r="73663"/>
          <a:stretch/>
        </p:blipFill>
        <p:spPr>
          <a:xfrm>
            <a:off x="664336" y="1933667"/>
            <a:ext cx="990013" cy="10133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6" t="10369" r="36200"/>
          <a:stretch/>
        </p:blipFill>
        <p:spPr>
          <a:xfrm>
            <a:off x="510476" y="4152630"/>
            <a:ext cx="1137664" cy="11031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9" y="3081178"/>
            <a:ext cx="939558" cy="9395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2" y="5365801"/>
            <a:ext cx="939558" cy="93955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673493" y="3370191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카페24 써라운드" pitchFamily="2" charset="-127"/>
              </a:rPr>
              <a:t>박진현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카페24 써라운드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3711" y="4488775"/>
            <a:ext cx="11336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카페24 써라운드" pitchFamily="2" charset="-127"/>
              </a:rPr>
              <a:t>조에스더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카페24 써라운드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61507" y="5494237"/>
            <a:ext cx="922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카페24 써라운드" pitchFamily="2" charset="-127"/>
              </a:rPr>
              <a:t>김경숙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카페24 써라운드" pitchFamily="2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03" y="4165178"/>
            <a:ext cx="4254978" cy="23934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852701" y="5538076"/>
            <a:ext cx="722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김경숙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t="14979" r="73663"/>
          <a:stretch/>
        </p:blipFill>
        <p:spPr>
          <a:xfrm>
            <a:off x="3477652" y="2014150"/>
            <a:ext cx="990013" cy="101334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16" y="2024423"/>
            <a:ext cx="939558" cy="93955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6" t="10369" r="36200"/>
          <a:stretch/>
        </p:blipFill>
        <p:spPr>
          <a:xfrm>
            <a:off x="3407731" y="4508568"/>
            <a:ext cx="1137664" cy="110317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16" y="4611156"/>
            <a:ext cx="939558" cy="93955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389498" y="1959860"/>
            <a:ext cx="2821129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AA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메이플스토리 OTF" panose="02000300000000000000" pitchFamily="50" charset="-127"/>
                <a:cs typeface="카페24 써라운드" pitchFamily="2" charset="-127"/>
              </a:rPr>
              <a:t>발표 및 개발 구조 지휘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메이플스토리 OTF" panose="02000300000000000000" pitchFamily="50" charset="-127"/>
                <a:cs typeface="카페24 써라운드" pitchFamily="2" charset="-127"/>
              </a:rPr>
              <a:t>커뮤니티 카테고리 담당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lvl="0">
              <a:spcBef>
                <a:spcPts val="300"/>
              </a:spcBef>
            </a:pPr>
            <a:r>
              <a:rPr lang="en-US" altLang="ko-KR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메이플스토리 OTF" panose="02000300000000000000" pitchFamily="50" charset="-127"/>
                <a:cs typeface="카페24 써라운드" pitchFamily="2" charset="-127"/>
              </a:rPr>
              <a:t>※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메이플스토리 OTF" panose="02000300000000000000" pitchFamily="50" charset="-127"/>
                <a:cs typeface="카페24 써라운드" pitchFamily="2" charset="-127"/>
              </a:rPr>
              <a:t>안 풀릴 때 건들지 마시오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ea typeface="메이플스토리 OTF" panose="02000300000000000000" pitchFamily="50" charset="-127"/>
                <a:cs typeface="카페24 써라운드" pitchFamily="2" charset="-127"/>
              </a:rPr>
              <a:t> ※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66490" y="4483035"/>
            <a:ext cx="282112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UX/UI, DEVELOPER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MBTI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카테고리 담당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디자인 어시스트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조원들 </a:t>
            </a:r>
            <a:r>
              <a:rPr lang="ko-KR" altLang="en-US" sz="8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카톡</a:t>
            </a:r>
            <a:r>
              <a:rPr lang="ko-KR" altLang="en-US" sz="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 대화에 하트 누르기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50774" y="4459416"/>
            <a:ext cx="2821129" cy="194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CHART</a:t>
            </a:r>
            <a:r>
              <a:rPr lang="en-US" altLang="ko-KR" sz="1600" b="1" dirty="0">
                <a:solidFill>
                  <a:srgbClr val="FFC000"/>
                </a:solidFill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-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DESIGNER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진료비 조회</a:t>
            </a:r>
            <a:r>
              <a:rPr kumimoji="0" lang="ko-KR" altLang="en-US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 카테고리 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–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 차트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 디자인 담당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302020204030204"/>
                <a:ea typeface="메이플스토리 OTF" panose="02000300000000000000" pitchFamily="50" charset="-127"/>
                <a:cs typeface="카페24 써라운드" pitchFamily="2" charset="-127"/>
              </a:rPr>
              <a:t>다양한 의견 제시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302020204030204"/>
              <a:ea typeface="메이플스토리 OTF" panose="02000300000000000000" pitchFamily="50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68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457200" y="4760687"/>
            <a:ext cx="11277601" cy="1868714"/>
          </a:xfrm>
          <a:prstGeom prst="roundRect">
            <a:avLst>
              <a:gd name="adj" fmla="val 32136"/>
            </a:avLst>
          </a:prstGeom>
          <a:solidFill>
            <a:srgbClr val="243A52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65311" y="5402656"/>
            <a:ext cx="625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BFE0E5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  <a:cs typeface="카페24 써라운드" pitchFamily="2" charset="-127"/>
              </a:rPr>
              <a:t>여기까지 하고 마치시겠습니까</a:t>
            </a:r>
            <a:r>
              <a:rPr lang="en-US" altLang="ko-KR" sz="3200" dirty="0" smtClean="0">
                <a:solidFill>
                  <a:srgbClr val="BFE0E5"/>
                </a:solidFill>
                <a:latin typeface="+mj-lt"/>
                <a:ea typeface="12롯데마트행복Medium" panose="02020603020101020101" pitchFamily="18" charset="-127"/>
                <a:cs typeface="카페24 써라운드" pitchFamily="2" charset="-127"/>
              </a:rPr>
              <a:t>?</a:t>
            </a:r>
            <a:endParaRPr lang="ko-KR" altLang="en-US" sz="3200" dirty="0">
              <a:solidFill>
                <a:srgbClr val="BFE0E5"/>
              </a:solidFill>
              <a:latin typeface="+mj-lt"/>
              <a:ea typeface="12롯데마트행복Medium" panose="02020603020101020101" pitchFamily="18" charset="-127"/>
              <a:cs typeface="카페24 써라운드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3814" y="2761871"/>
            <a:ext cx="3840115" cy="1877569"/>
          </a:xfrm>
          <a:prstGeom prst="ellipse">
            <a:avLst/>
          </a:prstGeom>
          <a:solidFill>
            <a:srgbClr val="F8E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00" y="2942890"/>
            <a:ext cx="1193651" cy="102857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878964" y="3309258"/>
            <a:ext cx="2287806" cy="230820"/>
          </a:xfrm>
          <a:prstGeom prst="rect">
            <a:avLst/>
          </a:prstGeom>
          <a:solidFill>
            <a:srgbClr val="F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878964" y="2988044"/>
            <a:ext cx="20457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이대로 마치기</a:t>
            </a:r>
            <a:r>
              <a:rPr lang="en-US" altLang="ko-KR" sz="2000" b="1" dirty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!</a:t>
            </a:r>
            <a:endParaRPr lang="ko-KR" altLang="en-US" sz="2000" b="1" dirty="0">
              <a:solidFill>
                <a:srgbClr val="80705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smtClean="0">
                <a:solidFill>
                  <a:srgbClr val="807054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질문을 듣고 마치기</a:t>
            </a:r>
            <a:endParaRPr lang="ko-KR" altLang="en-US" sz="2000" b="1" dirty="0" smtClean="0">
              <a:solidFill>
                <a:srgbClr val="807054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12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2" t="73481"/>
          <a:stretch/>
        </p:blipFill>
        <p:spPr>
          <a:xfrm>
            <a:off x="11045370" y="5631542"/>
            <a:ext cx="1008744" cy="1136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34844" y="3099723"/>
            <a:ext cx="1834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BFE0E5"/>
                </a:solidFill>
                <a:latin typeface="+mj-lt"/>
                <a:ea typeface="12롯데마트행복Medium" panose="02020603020101020101" pitchFamily="18" charset="-127"/>
                <a:cs typeface="카페24 써라운드" pitchFamily="2" charset="-127"/>
              </a:rPr>
              <a:t> </a:t>
            </a:r>
            <a:r>
              <a:rPr lang="ko-KR" altLang="en-US" sz="3200" dirty="0" err="1" smtClean="0">
                <a:solidFill>
                  <a:srgbClr val="BFE0E5"/>
                </a:solidFill>
                <a:latin typeface="+mj-lt"/>
                <a:ea typeface="12롯데마트행복Medium" panose="02020603020101020101" pitchFamily="18" charset="-127"/>
                <a:cs typeface="카페24 써라운드" pitchFamily="2" charset="-127"/>
              </a:rPr>
              <a:t>종료중</a:t>
            </a:r>
            <a:r>
              <a:rPr lang="en-US" altLang="ko-KR" sz="3200" dirty="0" smtClean="0">
                <a:solidFill>
                  <a:srgbClr val="BFE0E5"/>
                </a:solidFill>
                <a:latin typeface="+mj-lt"/>
                <a:ea typeface="12롯데마트행복Medium" panose="02020603020101020101" pitchFamily="18" charset="-127"/>
                <a:cs typeface="카페24 써라운드" pitchFamily="2" charset="-127"/>
              </a:rPr>
              <a:t>..</a:t>
            </a:r>
            <a:endParaRPr lang="ko-KR" altLang="en-US" sz="3200" dirty="0">
              <a:solidFill>
                <a:srgbClr val="BFE0E5"/>
              </a:solidFill>
              <a:latin typeface="+mj-lt"/>
              <a:ea typeface="12롯데마트행복Medium" panose="02020603020101020101" pitchFamily="18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42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223</Words>
  <Application>Microsoft Office PowerPoint</Application>
  <PresentationFormat>와이드스크린</PresentationFormat>
  <Paragraphs>97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12롯데마트행복Light</vt:lpstr>
      <vt:lpstr>카페24 써라운드</vt:lpstr>
      <vt:lpstr>12롯데마트행복Medium</vt:lpstr>
      <vt:lpstr>맑은 고딕</vt:lpstr>
      <vt:lpstr>1훈화양연화 R</vt:lpstr>
      <vt:lpstr>메이플스토리</vt:lpstr>
      <vt:lpstr>Arial</vt:lpstr>
      <vt:lpstr>메이플스토리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DW-013</cp:lastModifiedBy>
  <cp:revision>50</cp:revision>
  <dcterms:created xsi:type="dcterms:W3CDTF">2020-08-17T06:57:54Z</dcterms:created>
  <dcterms:modified xsi:type="dcterms:W3CDTF">2024-01-10T03:14:38Z</dcterms:modified>
</cp:coreProperties>
</file>